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81" r:id="rId4"/>
    <p:sldId id="257" r:id="rId5"/>
    <p:sldId id="258" r:id="rId6"/>
    <p:sldId id="260" r:id="rId7"/>
    <p:sldId id="270" r:id="rId8"/>
    <p:sldId id="261" r:id="rId9"/>
    <p:sldId id="271" r:id="rId10"/>
    <p:sldId id="272" r:id="rId11"/>
    <p:sldId id="263" r:id="rId12"/>
    <p:sldId id="264" r:id="rId13"/>
    <p:sldId id="266" r:id="rId14"/>
    <p:sldId id="265" r:id="rId15"/>
    <p:sldId id="267" r:id="rId16"/>
    <p:sldId id="269" r:id="rId17"/>
    <p:sldId id="262" r:id="rId18"/>
    <p:sldId id="282" r:id="rId19"/>
    <p:sldId id="268" r:id="rId20"/>
    <p:sldId id="273" r:id="rId21"/>
    <p:sldId id="274" r:id="rId22"/>
    <p:sldId id="276" r:id="rId23"/>
    <p:sldId id="277" r:id="rId24"/>
    <p:sldId id="278" r:id="rId25"/>
    <p:sldId id="279" r:id="rId26"/>
    <p:sldId id="27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1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91" autoAdjust="0"/>
    <p:restoredTop sz="94660"/>
  </p:normalViewPr>
  <p:slideViewPr>
    <p:cSldViewPr snapToGrid="0">
      <p:cViewPr>
        <p:scale>
          <a:sx n="83" d="100"/>
          <a:sy n="83" d="100"/>
        </p:scale>
        <p:origin x="15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Hunter" userId="222c38b5-b185-4a92-b32d-3dda7f493704" providerId="ADAL" clId="{396A129E-1BEC-47E6-8D11-64491E77F030}"/>
    <pc:docChg chg="undo redo custSel addSld delSld modSld sldOrd">
      <pc:chgData name="Peter Hunter" userId="222c38b5-b185-4a92-b32d-3dda7f493704" providerId="ADAL" clId="{396A129E-1BEC-47E6-8D11-64491E77F030}" dt="2026-02-07T06:03:28.057" v="5569" actId="20577"/>
      <pc:docMkLst>
        <pc:docMk/>
      </pc:docMkLst>
      <pc:sldChg chg="addSp modSp mod">
        <pc:chgData name="Peter Hunter" userId="222c38b5-b185-4a92-b32d-3dda7f493704" providerId="ADAL" clId="{396A129E-1BEC-47E6-8D11-64491E77F030}" dt="2026-02-06T02:30:18.372" v="313" actId="12788"/>
        <pc:sldMkLst>
          <pc:docMk/>
          <pc:sldMk cId="2160574794" sldId="256"/>
        </pc:sldMkLst>
        <pc:spChg chg="mod">
          <ac:chgData name="Peter Hunter" userId="222c38b5-b185-4a92-b32d-3dda7f493704" providerId="ADAL" clId="{396A129E-1BEC-47E6-8D11-64491E77F030}" dt="2026-02-06T02:30:18.372" v="313" actId="12788"/>
          <ac:spMkLst>
            <pc:docMk/>
            <pc:sldMk cId="2160574794" sldId="256"/>
            <ac:spMk id="4" creationId="{CE0F75DF-6944-11CD-2FAA-E279FD6185E7}"/>
          </ac:spMkLst>
        </pc:spChg>
        <pc:spChg chg="add mod">
          <ac:chgData name="Peter Hunter" userId="222c38b5-b185-4a92-b32d-3dda7f493704" providerId="ADAL" clId="{396A129E-1BEC-47E6-8D11-64491E77F030}" dt="2026-02-06T00:07:57.441" v="10"/>
          <ac:spMkLst>
            <pc:docMk/>
            <pc:sldMk cId="2160574794" sldId="256"/>
            <ac:spMk id="14" creationId="{DB771A3D-59AE-192D-8294-BFEA58E97F0C}"/>
          </ac:spMkLst>
        </pc:spChg>
      </pc:sldChg>
      <pc:sldChg chg="addSp delSp modSp new mod modAnim">
        <pc:chgData name="Peter Hunter" userId="222c38b5-b185-4a92-b32d-3dda7f493704" providerId="ADAL" clId="{396A129E-1BEC-47E6-8D11-64491E77F030}" dt="2026-02-06T07:16:24.577" v="3357" actId="207"/>
        <pc:sldMkLst>
          <pc:docMk/>
          <pc:sldMk cId="4252260979" sldId="257"/>
        </pc:sldMkLst>
        <pc:spChg chg="add mod">
          <ac:chgData name="Peter Hunter" userId="222c38b5-b185-4a92-b32d-3dda7f493704" providerId="ADAL" clId="{396A129E-1BEC-47E6-8D11-64491E77F030}" dt="2026-02-06T00:07:41.605" v="5"/>
          <ac:spMkLst>
            <pc:docMk/>
            <pc:sldMk cId="4252260979" sldId="257"/>
            <ac:spMk id="2" creationId="{CC3F59CC-7E2B-498B-279C-0BCE28EC3B54}"/>
          </ac:spMkLst>
        </pc:spChg>
        <pc:spChg chg="add del mod">
          <ac:chgData name="Peter Hunter" userId="222c38b5-b185-4a92-b32d-3dda7f493704" providerId="ADAL" clId="{396A129E-1BEC-47E6-8D11-64491E77F030}" dt="2026-02-06T02:48:43.060" v="580" actId="478"/>
          <ac:spMkLst>
            <pc:docMk/>
            <pc:sldMk cId="4252260979" sldId="257"/>
            <ac:spMk id="3" creationId="{ED19F85B-29FB-2B4D-EC93-E2D19847980C}"/>
          </ac:spMkLst>
        </pc:spChg>
        <pc:spChg chg="add del mod">
          <ac:chgData name="Peter Hunter" userId="222c38b5-b185-4a92-b32d-3dda7f493704" providerId="ADAL" clId="{396A129E-1BEC-47E6-8D11-64491E77F030}" dt="2026-02-06T02:45:46.681" v="509" actId="21"/>
          <ac:spMkLst>
            <pc:docMk/>
            <pc:sldMk cId="4252260979" sldId="257"/>
            <ac:spMk id="4" creationId="{85FFD1A7-1831-A144-0E28-41EF3A547A18}"/>
          </ac:spMkLst>
        </pc:spChg>
        <pc:spChg chg="add mod">
          <ac:chgData name="Peter Hunter" userId="222c38b5-b185-4a92-b32d-3dda7f493704" providerId="ADAL" clId="{396A129E-1BEC-47E6-8D11-64491E77F030}" dt="2026-02-06T07:16:24.577" v="3357" actId="207"/>
          <ac:spMkLst>
            <pc:docMk/>
            <pc:sldMk cId="4252260979" sldId="257"/>
            <ac:spMk id="5" creationId="{ABDFCC6E-03A2-15B3-6E04-A1E1147FD0E3}"/>
          </ac:spMkLst>
        </pc:spChg>
        <pc:spChg chg="add mod">
          <ac:chgData name="Peter Hunter" userId="222c38b5-b185-4a92-b32d-3dda7f493704" providerId="ADAL" clId="{396A129E-1BEC-47E6-8D11-64491E77F030}" dt="2026-02-06T03:05:32.662" v="883" actId="164"/>
          <ac:spMkLst>
            <pc:docMk/>
            <pc:sldMk cId="4252260979" sldId="257"/>
            <ac:spMk id="6" creationId="{4E9F25B0-E156-AA86-6D77-664C119780F9}"/>
          </ac:spMkLst>
        </pc:spChg>
        <pc:grpChg chg="add mod">
          <ac:chgData name="Peter Hunter" userId="222c38b5-b185-4a92-b32d-3dda7f493704" providerId="ADAL" clId="{396A129E-1BEC-47E6-8D11-64491E77F030}" dt="2026-02-06T03:05:32.662" v="883" actId="164"/>
          <ac:grpSpMkLst>
            <pc:docMk/>
            <pc:sldMk cId="4252260979" sldId="257"/>
            <ac:grpSpMk id="9" creationId="{CB0BD9D6-B7BA-3776-5F96-E62FA33C116F}"/>
          </ac:grpSpMkLst>
        </pc:grpChg>
        <pc:picChg chg="add mod">
          <ac:chgData name="Peter Hunter" userId="222c38b5-b185-4a92-b32d-3dda7f493704" providerId="ADAL" clId="{396A129E-1BEC-47E6-8D11-64491E77F030}" dt="2026-02-06T03:05:32.662" v="883" actId="164"/>
          <ac:picMkLst>
            <pc:docMk/>
            <pc:sldMk cId="4252260979" sldId="257"/>
            <ac:picMk id="8" creationId="{9D9C444A-C7E1-E6D5-82B5-9C46E505B80C}"/>
          </ac:picMkLst>
        </pc:picChg>
      </pc:sldChg>
      <pc:sldChg chg="addSp delSp modSp new mod modAnim">
        <pc:chgData name="Peter Hunter" userId="222c38b5-b185-4a92-b32d-3dda7f493704" providerId="ADAL" clId="{396A129E-1BEC-47E6-8D11-64491E77F030}" dt="2026-02-06T03:16:18.169" v="1215"/>
        <pc:sldMkLst>
          <pc:docMk/>
          <pc:sldMk cId="1762469918" sldId="258"/>
        </pc:sldMkLst>
        <pc:spChg chg="add mod">
          <ac:chgData name="Peter Hunter" userId="222c38b5-b185-4a92-b32d-3dda7f493704" providerId="ADAL" clId="{396A129E-1BEC-47E6-8D11-64491E77F030}" dt="2026-02-06T00:07:43.240" v="6"/>
          <ac:spMkLst>
            <pc:docMk/>
            <pc:sldMk cId="1762469918" sldId="258"/>
            <ac:spMk id="2" creationId="{C0FC41E0-DB52-917A-2517-9595624B0B13}"/>
          </ac:spMkLst>
        </pc:spChg>
        <pc:spChg chg="add del mod">
          <ac:chgData name="Peter Hunter" userId="222c38b5-b185-4a92-b32d-3dda7f493704" providerId="ADAL" clId="{396A129E-1BEC-47E6-8D11-64491E77F030}" dt="2026-02-06T02:50:41.380" v="612" actId="478"/>
          <ac:spMkLst>
            <pc:docMk/>
            <pc:sldMk cId="1762469918" sldId="258"/>
            <ac:spMk id="4" creationId="{85FFD1A7-1831-A144-0E28-41EF3A547A18}"/>
          </ac:spMkLst>
        </pc:spChg>
        <pc:spChg chg="add mod">
          <ac:chgData name="Peter Hunter" userId="222c38b5-b185-4a92-b32d-3dda7f493704" providerId="ADAL" clId="{396A129E-1BEC-47E6-8D11-64491E77F030}" dt="2026-02-06T02:52:59.561" v="641" actId="313"/>
          <ac:spMkLst>
            <pc:docMk/>
            <pc:sldMk cId="1762469918" sldId="258"/>
            <ac:spMk id="6" creationId="{B0EE20CE-0C02-D08E-97AC-9041BBFAF383}"/>
          </ac:spMkLst>
        </pc:spChg>
        <pc:spChg chg="add mod">
          <ac:chgData name="Peter Hunter" userId="222c38b5-b185-4a92-b32d-3dda7f493704" providerId="ADAL" clId="{396A129E-1BEC-47E6-8D11-64491E77F030}" dt="2026-02-06T03:06:03.241" v="885" actId="164"/>
          <ac:spMkLst>
            <pc:docMk/>
            <pc:sldMk cId="1762469918" sldId="258"/>
            <ac:spMk id="7" creationId="{4AA2FCA1-945A-B040-D7B7-827927AEA4E5}"/>
          </ac:spMkLst>
        </pc:spChg>
        <pc:spChg chg="add mod">
          <ac:chgData name="Peter Hunter" userId="222c38b5-b185-4a92-b32d-3dda7f493704" providerId="ADAL" clId="{396A129E-1BEC-47E6-8D11-64491E77F030}" dt="2026-02-06T03:06:03.241" v="885" actId="164"/>
          <ac:spMkLst>
            <pc:docMk/>
            <pc:sldMk cId="1762469918" sldId="258"/>
            <ac:spMk id="10" creationId="{164D96F0-E9AD-571B-A0A7-D42C404844A0}"/>
          </ac:spMkLst>
        </pc:spChg>
        <pc:spChg chg="add mod">
          <ac:chgData name="Peter Hunter" userId="222c38b5-b185-4a92-b32d-3dda7f493704" providerId="ADAL" clId="{396A129E-1BEC-47E6-8D11-64491E77F030}" dt="2026-02-06T03:06:03.241" v="885" actId="164"/>
          <ac:spMkLst>
            <pc:docMk/>
            <pc:sldMk cId="1762469918" sldId="258"/>
            <ac:spMk id="11" creationId="{C9427C42-B28C-8B4F-5D84-C8EA5F66FBCE}"/>
          </ac:spMkLst>
        </pc:spChg>
        <pc:spChg chg="add mod">
          <ac:chgData name="Peter Hunter" userId="222c38b5-b185-4a92-b32d-3dda7f493704" providerId="ADAL" clId="{396A129E-1BEC-47E6-8D11-64491E77F030}" dt="2026-02-06T03:07:22.524" v="926" actId="20577"/>
          <ac:spMkLst>
            <pc:docMk/>
            <pc:sldMk cId="1762469918" sldId="258"/>
            <ac:spMk id="13" creationId="{DAF029A4-BE05-C262-8DFD-A8F9AF9A86B6}"/>
          </ac:spMkLst>
        </pc:spChg>
        <pc:spChg chg="add mod">
          <ac:chgData name="Peter Hunter" userId="222c38b5-b185-4a92-b32d-3dda7f493704" providerId="ADAL" clId="{396A129E-1BEC-47E6-8D11-64491E77F030}" dt="2026-02-06T03:07:02.553" v="890" actId="14100"/>
          <ac:spMkLst>
            <pc:docMk/>
            <pc:sldMk cId="1762469918" sldId="258"/>
            <ac:spMk id="14" creationId="{CE12F127-1416-D55D-48D7-B14388D67DF1}"/>
          </ac:spMkLst>
        </pc:spChg>
        <pc:grpChg chg="add mod">
          <ac:chgData name="Peter Hunter" userId="222c38b5-b185-4a92-b32d-3dda7f493704" providerId="ADAL" clId="{396A129E-1BEC-47E6-8D11-64491E77F030}" dt="2026-02-06T03:06:03.241" v="885" actId="164"/>
          <ac:grpSpMkLst>
            <pc:docMk/>
            <pc:sldMk cId="1762469918" sldId="258"/>
            <ac:grpSpMk id="12" creationId="{7CABD6F9-46A4-1D31-77BB-BDB1F105FF1B}"/>
          </ac:grpSpMkLst>
        </pc:grpChg>
        <pc:grpChg chg="add mod">
          <ac:chgData name="Peter Hunter" userId="222c38b5-b185-4a92-b32d-3dda7f493704" providerId="ADAL" clId="{396A129E-1BEC-47E6-8D11-64491E77F030}" dt="2026-02-06T03:07:06.723" v="891" actId="1076"/>
          <ac:grpSpMkLst>
            <pc:docMk/>
            <pc:sldMk cId="1762469918" sldId="258"/>
            <ac:grpSpMk id="15" creationId="{E439FC92-9981-8511-A9D3-4D6338BEC8FB}"/>
          </ac:grpSpMkLst>
        </pc:grpChg>
        <pc:picChg chg="add mod">
          <ac:chgData name="Peter Hunter" userId="222c38b5-b185-4a92-b32d-3dda7f493704" providerId="ADAL" clId="{396A129E-1BEC-47E6-8D11-64491E77F030}" dt="2026-02-06T03:06:03.241" v="885" actId="164"/>
          <ac:picMkLst>
            <pc:docMk/>
            <pc:sldMk cId="1762469918" sldId="258"/>
            <ac:picMk id="5" creationId="{FEDA6EFB-8EDA-DF26-B296-48C8D293002F}"/>
          </ac:picMkLst>
        </pc:picChg>
        <pc:cxnChg chg="add del">
          <ac:chgData name="Peter Hunter" userId="222c38b5-b185-4a92-b32d-3dda7f493704" providerId="ADAL" clId="{396A129E-1BEC-47E6-8D11-64491E77F030}" dt="2026-02-06T02:54:07.966" v="671" actId="478"/>
          <ac:cxnSpMkLst>
            <pc:docMk/>
            <pc:sldMk cId="1762469918" sldId="258"/>
            <ac:cxnSpMk id="9" creationId="{78D49AD6-B3E6-13C7-8CC1-49A34A376A89}"/>
          </ac:cxnSpMkLst>
        </pc:cxnChg>
      </pc:sldChg>
      <pc:sldChg chg="addSp delSp modSp new del mod ord">
        <pc:chgData name="Peter Hunter" userId="222c38b5-b185-4a92-b32d-3dda7f493704" providerId="ADAL" clId="{396A129E-1BEC-47E6-8D11-64491E77F030}" dt="2026-02-07T02:53:39.940" v="4194" actId="2696"/>
        <pc:sldMkLst>
          <pc:docMk/>
          <pc:sldMk cId="984430395" sldId="259"/>
        </pc:sldMkLst>
        <pc:spChg chg="add mod">
          <ac:chgData name="Peter Hunter" userId="222c38b5-b185-4a92-b32d-3dda7f493704" providerId="ADAL" clId="{396A129E-1BEC-47E6-8D11-64491E77F030}" dt="2026-02-06T00:07:44.616" v="7"/>
          <ac:spMkLst>
            <pc:docMk/>
            <pc:sldMk cId="984430395" sldId="259"/>
            <ac:spMk id="2" creationId="{5D9BAB59-3CAF-F987-479F-E7A35A8E863F}"/>
          </ac:spMkLst>
        </pc:spChg>
        <pc:spChg chg="add del mod">
          <ac:chgData name="Peter Hunter" userId="222c38b5-b185-4a92-b32d-3dda7f493704" providerId="ADAL" clId="{396A129E-1BEC-47E6-8D11-64491E77F030}" dt="2026-02-07T02:53:17.647" v="4192" actId="21"/>
          <ac:spMkLst>
            <pc:docMk/>
            <pc:sldMk cId="984430395" sldId="259"/>
            <ac:spMk id="3" creationId="{E5592E3E-EF30-5B27-2E83-1B2EB07E76E2}"/>
          </ac:spMkLst>
        </pc:spChg>
        <pc:spChg chg="add del mod">
          <ac:chgData name="Peter Hunter" userId="222c38b5-b185-4a92-b32d-3dda7f493704" providerId="ADAL" clId="{396A129E-1BEC-47E6-8D11-64491E77F030}" dt="2026-02-07T02:52:50.686" v="4150" actId="21"/>
          <ac:spMkLst>
            <pc:docMk/>
            <pc:sldMk cId="984430395" sldId="259"/>
            <ac:spMk id="6" creationId="{CF745D4C-E0EF-54D8-7147-64C50E98F471}"/>
          </ac:spMkLst>
        </pc:spChg>
        <pc:spChg chg="add del mod">
          <ac:chgData name="Peter Hunter" userId="222c38b5-b185-4a92-b32d-3dda7f493704" providerId="ADAL" clId="{396A129E-1BEC-47E6-8D11-64491E77F030}" dt="2026-02-07T02:52:50.686" v="4150" actId="21"/>
          <ac:spMkLst>
            <pc:docMk/>
            <pc:sldMk cId="984430395" sldId="259"/>
            <ac:spMk id="7" creationId="{C9FA0E48-5F22-FB2C-AA26-0347F856D0C2}"/>
          </ac:spMkLst>
        </pc:spChg>
        <pc:picChg chg="add mod">
          <ac:chgData name="Peter Hunter" userId="222c38b5-b185-4a92-b32d-3dda7f493704" providerId="ADAL" clId="{396A129E-1BEC-47E6-8D11-64491E77F030}" dt="2026-02-06T03:02:28.072" v="777" actId="1076"/>
          <ac:picMkLst>
            <pc:docMk/>
            <pc:sldMk cId="984430395" sldId="259"/>
            <ac:picMk id="5" creationId="{46BE8308-4237-D45F-B552-3CB55D1DAF72}"/>
          </ac:picMkLst>
        </pc:picChg>
      </pc:sldChg>
      <pc:sldChg chg="addSp modSp new mod modAnim">
        <pc:chgData name="Peter Hunter" userId="222c38b5-b185-4a92-b32d-3dda7f493704" providerId="ADAL" clId="{396A129E-1BEC-47E6-8D11-64491E77F030}" dt="2026-02-06T05:44:34.268" v="2524" actId="20577"/>
        <pc:sldMkLst>
          <pc:docMk/>
          <pc:sldMk cId="1564397169" sldId="260"/>
        </pc:sldMkLst>
        <pc:spChg chg="add mod">
          <ac:chgData name="Peter Hunter" userId="222c38b5-b185-4a92-b32d-3dda7f493704" providerId="ADAL" clId="{396A129E-1BEC-47E6-8D11-64491E77F030}" dt="2026-02-06T00:07:45.598" v="8"/>
          <ac:spMkLst>
            <pc:docMk/>
            <pc:sldMk cId="1564397169" sldId="260"/>
            <ac:spMk id="2" creationId="{0092CF00-9DF2-0CE5-0E3B-A38F16D4EE06}"/>
          </ac:spMkLst>
        </pc:spChg>
        <pc:spChg chg="add mod">
          <ac:chgData name="Peter Hunter" userId="222c38b5-b185-4a92-b32d-3dda7f493704" providerId="ADAL" clId="{396A129E-1BEC-47E6-8D11-64491E77F030}" dt="2026-02-06T05:42:50.756" v="2492" actId="20577"/>
          <ac:spMkLst>
            <pc:docMk/>
            <pc:sldMk cId="1564397169" sldId="260"/>
            <ac:spMk id="3" creationId="{2B8EB7FC-6658-E776-5D3C-29DA4F3B5C94}"/>
          </ac:spMkLst>
        </pc:spChg>
        <pc:spChg chg="mod">
          <ac:chgData name="Peter Hunter" userId="222c38b5-b185-4a92-b32d-3dda7f493704" providerId="ADAL" clId="{396A129E-1BEC-47E6-8D11-64491E77F030}" dt="2026-02-06T03:09:28.063" v="948" actId="20577"/>
          <ac:spMkLst>
            <pc:docMk/>
            <pc:sldMk cId="1564397169" sldId="260"/>
            <ac:spMk id="7" creationId="{FBEA400A-3C07-58D6-16C5-2E9139D18802}"/>
          </ac:spMkLst>
        </pc:spChg>
        <pc:spChg chg="mod">
          <ac:chgData name="Peter Hunter" userId="222c38b5-b185-4a92-b32d-3dda7f493704" providerId="ADAL" clId="{396A129E-1BEC-47E6-8D11-64491E77F030}" dt="2026-02-06T03:37:16.354" v="1623" actId="1038"/>
          <ac:spMkLst>
            <pc:docMk/>
            <pc:sldMk cId="1564397169" sldId="260"/>
            <ac:spMk id="8" creationId="{E5C7F4B9-60BC-5D41-12F3-0D6AF00094D2}"/>
          </ac:spMkLst>
        </pc:spChg>
        <pc:spChg chg="mod">
          <ac:chgData name="Peter Hunter" userId="222c38b5-b185-4a92-b32d-3dda7f493704" providerId="ADAL" clId="{396A129E-1BEC-47E6-8D11-64491E77F030}" dt="2026-02-06T03:12:26.425" v="1069" actId="1037"/>
          <ac:spMkLst>
            <pc:docMk/>
            <pc:sldMk cId="1564397169" sldId="260"/>
            <ac:spMk id="10" creationId="{43B66CF6-817C-6ACE-582E-58E8E73C3BC0}"/>
          </ac:spMkLst>
        </pc:spChg>
        <pc:spChg chg="mod">
          <ac:chgData name="Peter Hunter" userId="222c38b5-b185-4a92-b32d-3dda7f493704" providerId="ADAL" clId="{396A129E-1BEC-47E6-8D11-64491E77F030}" dt="2026-02-06T05:44:34.268" v="2524" actId="20577"/>
          <ac:spMkLst>
            <pc:docMk/>
            <pc:sldMk cId="1564397169" sldId="260"/>
            <ac:spMk id="11" creationId="{2FE07773-A332-F486-4DB9-AD9599C019FA}"/>
          </ac:spMkLst>
        </pc:spChg>
        <pc:grpChg chg="add mod">
          <ac:chgData name="Peter Hunter" userId="222c38b5-b185-4a92-b32d-3dda7f493704" providerId="ADAL" clId="{396A129E-1BEC-47E6-8D11-64491E77F030}" dt="2026-02-06T03:10:26.533" v="957" actId="1076"/>
          <ac:grpSpMkLst>
            <pc:docMk/>
            <pc:sldMk cId="1564397169" sldId="260"/>
            <ac:grpSpMk id="6" creationId="{401FD1A6-6EFD-535A-FD4B-80B4A4CC3449}"/>
          </ac:grpSpMkLst>
        </pc:grpChg>
        <pc:grpChg chg="add mod">
          <ac:chgData name="Peter Hunter" userId="222c38b5-b185-4a92-b32d-3dda7f493704" providerId="ADAL" clId="{396A129E-1BEC-47E6-8D11-64491E77F030}" dt="2026-02-06T03:17:53.300" v="1221" actId="164"/>
          <ac:grpSpMkLst>
            <pc:docMk/>
            <pc:sldMk cId="1564397169" sldId="260"/>
            <ac:grpSpMk id="9" creationId="{5A26EF8E-ED4B-5794-053A-B3B28A02F110}"/>
          </ac:grpSpMkLst>
        </pc:grpChg>
        <pc:grpChg chg="add mod">
          <ac:chgData name="Peter Hunter" userId="222c38b5-b185-4a92-b32d-3dda7f493704" providerId="ADAL" clId="{396A129E-1BEC-47E6-8D11-64491E77F030}" dt="2026-02-06T03:17:53.300" v="1221" actId="164"/>
          <ac:grpSpMkLst>
            <pc:docMk/>
            <pc:sldMk cId="1564397169" sldId="260"/>
            <ac:grpSpMk id="14" creationId="{BB59DF10-7F17-0A81-B7F4-8B9841E02ECA}"/>
          </ac:grpSpMkLst>
        </pc:grpChg>
        <pc:picChg chg="add mod">
          <ac:chgData name="Peter Hunter" userId="222c38b5-b185-4a92-b32d-3dda7f493704" providerId="ADAL" clId="{396A129E-1BEC-47E6-8D11-64491E77F030}" dt="2026-02-06T03:09:06.042" v="934" actId="1076"/>
          <ac:picMkLst>
            <pc:docMk/>
            <pc:sldMk cId="1564397169" sldId="260"/>
            <ac:picMk id="5" creationId="{B15517B8-C00D-8F49-76A6-E3B8E1BD107A}"/>
          </ac:picMkLst>
        </pc:picChg>
        <pc:picChg chg="add mod modCrop">
          <ac:chgData name="Peter Hunter" userId="222c38b5-b185-4a92-b32d-3dda7f493704" providerId="ADAL" clId="{396A129E-1BEC-47E6-8D11-64491E77F030}" dt="2026-02-06T03:40:12.759" v="1645" actId="732"/>
          <ac:picMkLst>
            <pc:docMk/>
            <pc:sldMk cId="1564397169" sldId="260"/>
            <ac:picMk id="16" creationId="{B02B8E2A-6975-C086-01D0-E00CD516EFC7}"/>
          </ac:picMkLst>
        </pc:picChg>
        <pc:cxnChg chg="add mod">
          <ac:chgData name="Peter Hunter" userId="222c38b5-b185-4a92-b32d-3dda7f493704" providerId="ADAL" clId="{396A129E-1BEC-47E6-8D11-64491E77F030}" dt="2026-02-06T03:17:53.300" v="1221" actId="164"/>
          <ac:cxnSpMkLst>
            <pc:docMk/>
            <pc:sldMk cId="1564397169" sldId="260"/>
            <ac:cxnSpMk id="13" creationId="{8D49B053-994B-DD31-C255-9424521C57D7}"/>
          </ac:cxnSpMkLst>
        </pc:cxnChg>
      </pc:sldChg>
      <pc:sldChg chg="addSp delSp modSp new mod modAnim">
        <pc:chgData name="Peter Hunter" userId="222c38b5-b185-4a92-b32d-3dda7f493704" providerId="ADAL" clId="{396A129E-1BEC-47E6-8D11-64491E77F030}" dt="2026-02-06T07:18:03.491" v="3401" actId="1038"/>
        <pc:sldMkLst>
          <pc:docMk/>
          <pc:sldMk cId="1561301765" sldId="261"/>
        </pc:sldMkLst>
        <pc:spChg chg="add mod">
          <ac:chgData name="Peter Hunter" userId="222c38b5-b185-4a92-b32d-3dda7f493704" providerId="ADAL" clId="{396A129E-1BEC-47E6-8D11-64491E77F030}" dt="2026-02-06T00:07:46.571" v="9"/>
          <ac:spMkLst>
            <pc:docMk/>
            <pc:sldMk cId="1561301765" sldId="261"/>
            <ac:spMk id="2" creationId="{F7819B19-6566-74E1-DBBE-591048C3F3B1}"/>
          </ac:spMkLst>
        </pc:spChg>
        <pc:spChg chg="add mod">
          <ac:chgData name="Peter Hunter" userId="222c38b5-b185-4a92-b32d-3dda7f493704" providerId="ADAL" clId="{396A129E-1BEC-47E6-8D11-64491E77F030}" dt="2026-02-06T04:40:00.797" v="2235" actId="164"/>
          <ac:spMkLst>
            <pc:docMk/>
            <pc:sldMk cId="1561301765" sldId="261"/>
            <ac:spMk id="3" creationId="{B7AD68F8-E8BA-3636-262E-64D0C0CBE306}"/>
          </ac:spMkLst>
        </pc:spChg>
        <pc:spChg chg="add del mod">
          <ac:chgData name="Peter Hunter" userId="222c38b5-b185-4a92-b32d-3dda7f493704" providerId="ADAL" clId="{396A129E-1BEC-47E6-8D11-64491E77F030}" dt="2026-02-06T03:35:05.512" v="1600" actId="478"/>
          <ac:spMkLst>
            <pc:docMk/>
            <pc:sldMk cId="1561301765" sldId="261"/>
            <ac:spMk id="6" creationId="{B8005F39-09AA-9B52-C2FF-547CA3BF9D94}"/>
          </ac:spMkLst>
        </pc:spChg>
        <pc:spChg chg="add mod">
          <ac:chgData name="Peter Hunter" userId="222c38b5-b185-4a92-b32d-3dda7f493704" providerId="ADAL" clId="{396A129E-1BEC-47E6-8D11-64491E77F030}" dt="2026-02-06T04:40:00.797" v="2235" actId="164"/>
          <ac:spMkLst>
            <pc:docMk/>
            <pc:sldMk cId="1561301765" sldId="261"/>
            <ac:spMk id="10" creationId="{A7DDE043-79F5-43C4-B860-3437DA89B4DC}"/>
          </ac:spMkLst>
        </pc:spChg>
        <pc:spChg chg="add mod">
          <ac:chgData name="Peter Hunter" userId="222c38b5-b185-4a92-b32d-3dda7f493704" providerId="ADAL" clId="{396A129E-1BEC-47E6-8D11-64491E77F030}" dt="2026-02-06T07:18:03.491" v="3401" actId="1038"/>
          <ac:spMkLst>
            <pc:docMk/>
            <pc:sldMk cId="1561301765" sldId="261"/>
            <ac:spMk id="11" creationId="{79EA2945-9D6A-695A-0A16-AE0EB431CE61}"/>
          </ac:spMkLst>
        </pc:spChg>
        <pc:spChg chg="add mod">
          <ac:chgData name="Peter Hunter" userId="222c38b5-b185-4a92-b32d-3dda7f493704" providerId="ADAL" clId="{396A129E-1BEC-47E6-8D11-64491E77F030}" dt="2026-02-06T04:17:12.649" v="2001" actId="164"/>
          <ac:spMkLst>
            <pc:docMk/>
            <pc:sldMk cId="1561301765" sldId="261"/>
            <ac:spMk id="14" creationId="{CD6CF05C-1B9E-C85C-9E26-BA3B0B18D149}"/>
          </ac:spMkLst>
        </pc:spChg>
        <pc:spChg chg="add mod">
          <ac:chgData name="Peter Hunter" userId="222c38b5-b185-4a92-b32d-3dda7f493704" providerId="ADAL" clId="{396A129E-1BEC-47E6-8D11-64491E77F030}" dt="2026-02-06T04:19:34.217" v="2034" actId="164"/>
          <ac:spMkLst>
            <pc:docMk/>
            <pc:sldMk cId="1561301765" sldId="261"/>
            <ac:spMk id="18" creationId="{4978BC1E-A585-04F4-C7E5-BA5FFFA198F7}"/>
          </ac:spMkLst>
        </pc:spChg>
        <pc:spChg chg="add mod">
          <ac:chgData name="Peter Hunter" userId="222c38b5-b185-4a92-b32d-3dda7f493704" providerId="ADAL" clId="{396A129E-1BEC-47E6-8D11-64491E77F030}" dt="2026-02-06T04:19:34.217" v="2034" actId="164"/>
          <ac:spMkLst>
            <pc:docMk/>
            <pc:sldMk cId="1561301765" sldId="261"/>
            <ac:spMk id="19" creationId="{EBC8AF89-FFF7-4D6C-B620-1396BD2097D3}"/>
          </ac:spMkLst>
        </pc:spChg>
        <pc:spChg chg="add mod">
          <ac:chgData name="Peter Hunter" userId="222c38b5-b185-4a92-b32d-3dda7f493704" providerId="ADAL" clId="{396A129E-1BEC-47E6-8D11-64491E77F030}" dt="2026-02-06T04:25:02.407" v="2068" actId="164"/>
          <ac:spMkLst>
            <pc:docMk/>
            <pc:sldMk cId="1561301765" sldId="261"/>
            <ac:spMk id="31" creationId="{AA4F5FF1-5F1B-B089-3EDE-B2F3D3832D1C}"/>
          </ac:spMkLst>
        </pc:spChg>
        <pc:grpChg chg="add mod">
          <ac:chgData name="Peter Hunter" userId="222c38b5-b185-4a92-b32d-3dda7f493704" providerId="ADAL" clId="{396A129E-1BEC-47E6-8D11-64491E77F030}" dt="2026-02-06T04:39:48.656" v="2234" actId="1037"/>
          <ac:grpSpMkLst>
            <pc:docMk/>
            <pc:sldMk cId="1561301765" sldId="261"/>
            <ac:grpSpMk id="15" creationId="{B46EDD60-6AB3-C2E8-F230-4B2914B3599E}"/>
          </ac:grpSpMkLst>
        </pc:grpChg>
        <pc:grpChg chg="add mod">
          <ac:chgData name="Peter Hunter" userId="222c38b5-b185-4a92-b32d-3dda7f493704" providerId="ADAL" clId="{396A129E-1BEC-47E6-8D11-64491E77F030}" dt="2026-02-06T04:39:48.656" v="2234" actId="1037"/>
          <ac:grpSpMkLst>
            <pc:docMk/>
            <pc:sldMk cId="1561301765" sldId="261"/>
            <ac:grpSpMk id="20" creationId="{F14512B4-0BA9-CFCA-0B11-53957E729541}"/>
          </ac:grpSpMkLst>
        </pc:grpChg>
        <pc:grpChg chg="add mod">
          <ac:chgData name="Peter Hunter" userId="222c38b5-b185-4a92-b32d-3dda7f493704" providerId="ADAL" clId="{396A129E-1BEC-47E6-8D11-64491E77F030}" dt="2026-02-06T04:39:48.656" v="2234" actId="1037"/>
          <ac:grpSpMkLst>
            <pc:docMk/>
            <pc:sldMk cId="1561301765" sldId="261"/>
            <ac:grpSpMk id="32" creationId="{A4B1F288-13E1-633C-4E0D-67397DADA5B2}"/>
          </ac:grpSpMkLst>
        </pc:grpChg>
        <pc:grpChg chg="add mod">
          <ac:chgData name="Peter Hunter" userId="222c38b5-b185-4a92-b32d-3dda7f493704" providerId="ADAL" clId="{396A129E-1BEC-47E6-8D11-64491E77F030}" dt="2026-02-06T04:40:00.797" v="2235" actId="164"/>
          <ac:grpSpMkLst>
            <pc:docMk/>
            <pc:sldMk cId="1561301765" sldId="261"/>
            <ac:grpSpMk id="33" creationId="{622C8C7B-86CA-2C57-C9FF-38B00FF65C21}"/>
          </ac:grpSpMkLst>
        </pc:grpChg>
        <pc:picChg chg="add mod modCrop">
          <ac:chgData name="Peter Hunter" userId="222c38b5-b185-4a92-b32d-3dda7f493704" providerId="ADAL" clId="{396A129E-1BEC-47E6-8D11-64491E77F030}" dt="2026-02-06T04:40:00.797" v="2235" actId="164"/>
          <ac:picMkLst>
            <pc:docMk/>
            <pc:sldMk cId="1561301765" sldId="261"/>
            <ac:picMk id="5" creationId="{48AE2140-BCC2-B5E6-F731-1A148E3B3002}"/>
          </ac:picMkLst>
        </pc:picChg>
        <pc:picChg chg="add del mod">
          <ac:chgData name="Peter Hunter" userId="222c38b5-b185-4a92-b32d-3dda7f493704" providerId="ADAL" clId="{396A129E-1BEC-47E6-8D11-64491E77F030}" dt="2026-02-06T03:30:24.437" v="1423" actId="478"/>
          <ac:picMkLst>
            <pc:docMk/>
            <pc:sldMk cId="1561301765" sldId="261"/>
            <ac:picMk id="7" creationId="{4B81F71D-07CC-E097-0971-E55C51B5E51E}"/>
          </ac:picMkLst>
        </pc:picChg>
        <pc:picChg chg="add mod">
          <ac:chgData name="Peter Hunter" userId="222c38b5-b185-4a92-b32d-3dda7f493704" providerId="ADAL" clId="{396A129E-1BEC-47E6-8D11-64491E77F030}" dt="2026-02-06T04:17:12.649" v="2001" actId="164"/>
          <ac:picMkLst>
            <pc:docMk/>
            <pc:sldMk cId="1561301765" sldId="261"/>
            <ac:picMk id="13" creationId="{AFB86D11-4841-BAD8-BF65-CD647A6A2C00}"/>
          </ac:picMkLst>
        </pc:picChg>
        <pc:picChg chg="add del mod">
          <ac:chgData name="Peter Hunter" userId="222c38b5-b185-4a92-b32d-3dda7f493704" providerId="ADAL" clId="{396A129E-1BEC-47E6-8D11-64491E77F030}" dt="2026-02-06T04:20:26.620" v="2037" actId="478"/>
          <ac:picMkLst>
            <pc:docMk/>
            <pc:sldMk cId="1561301765" sldId="261"/>
            <ac:picMk id="17" creationId="{86D3E6AE-32BB-4B29-4048-52724C53FCF6}"/>
          </ac:picMkLst>
        </pc:picChg>
        <pc:picChg chg="add mod ord">
          <ac:chgData name="Peter Hunter" userId="222c38b5-b185-4a92-b32d-3dda7f493704" providerId="ADAL" clId="{396A129E-1BEC-47E6-8D11-64491E77F030}" dt="2026-02-06T04:39:48.656" v="2234" actId="1037"/>
          <ac:picMkLst>
            <pc:docMk/>
            <pc:sldMk cId="1561301765" sldId="261"/>
            <ac:picMk id="22" creationId="{1214AED4-EF41-3384-579C-B6D092920748}"/>
          </ac:picMkLst>
        </pc:picChg>
        <pc:picChg chg="add del mod">
          <ac:chgData name="Peter Hunter" userId="222c38b5-b185-4a92-b32d-3dda7f493704" providerId="ADAL" clId="{396A129E-1BEC-47E6-8D11-64491E77F030}" dt="2026-02-06T04:22:13.859" v="2052" actId="478"/>
          <ac:picMkLst>
            <pc:docMk/>
            <pc:sldMk cId="1561301765" sldId="261"/>
            <ac:picMk id="24" creationId="{BBE9E352-B8C7-3B28-40E8-5B29024DC7DE}"/>
          </ac:picMkLst>
        </pc:picChg>
        <pc:picChg chg="add mod modCrop">
          <ac:chgData name="Peter Hunter" userId="222c38b5-b185-4a92-b32d-3dda7f493704" providerId="ADAL" clId="{396A129E-1BEC-47E6-8D11-64491E77F030}" dt="2026-02-06T04:39:48.656" v="2234" actId="1037"/>
          <ac:picMkLst>
            <pc:docMk/>
            <pc:sldMk cId="1561301765" sldId="261"/>
            <ac:picMk id="26" creationId="{1E9A497D-3C6D-2234-E8E6-687188944839}"/>
          </ac:picMkLst>
        </pc:picChg>
        <pc:picChg chg="add mod">
          <ac:chgData name="Peter Hunter" userId="222c38b5-b185-4a92-b32d-3dda7f493704" providerId="ADAL" clId="{396A129E-1BEC-47E6-8D11-64491E77F030}" dt="2026-02-06T04:25:02.407" v="2068" actId="164"/>
          <ac:picMkLst>
            <pc:docMk/>
            <pc:sldMk cId="1561301765" sldId="261"/>
            <ac:picMk id="28" creationId="{02CC2E59-CA5B-D015-B069-0A00EDDF67FC}"/>
          </ac:picMkLst>
        </pc:picChg>
        <pc:picChg chg="add del">
          <ac:chgData name="Peter Hunter" userId="222c38b5-b185-4a92-b32d-3dda7f493704" providerId="ADAL" clId="{396A129E-1BEC-47E6-8D11-64491E77F030}" dt="2026-02-06T04:24:38.238" v="2064" actId="22"/>
          <ac:picMkLst>
            <pc:docMk/>
            <pc:sldMk cId="1561301765" sldId="261"/>
            <ac:picMk id="30" creationId="{D86200E0-69A9-0349-1C5C-5A9EEBAF948F}"/>
          </ac:picMkLst>
        </pc:picChg>
        <pc:cxnChg chg="add del mod">
          <ac:chgData name="Peter Hunter" userId="222c38b5-b185-4a92-b32d-3dda7f493704" providerId="ADAL" clId="{396A129E-1BEC-47E6-8D11-64491E77F030}" dt="2026-02-06T03:32:20.864" v="1481" actId="21"/>
          <ac:cxnSpMkLst>
            <pc:docMk/>
            <pc:sldMk cId="1561301765" sldId="261"/>
            <ac:cxnSpMk id="8" creationId="{8EBD8805-23E1-80C5-5F8B-57D7C814538D}"/>
          </ac:cxnSpMkLst>
        </pc:cxnChg>
        <pc:cxnChg chg="add del mod">
          <ac:chgData name="Peter Hunter" userId="222c38b5-b185-4a92-b32d-3dda7f493704" providerId="ADAL" clId="{396A129E-1BEC-47E6-8D11-64491E77F030}" dt="2026-02-06T03:33:41.717" v="1569" actId="21"/>
          <ac:cxnSpMkLst>
            <pc:docMk/>
            <pc:sldMk cId="1561301765" sldId="261"/>
            <ac:cxnSpMk id="9" creationId="{8EBD8805-23E1-80C5-5F8B-57D7C814538D}"/>
          </ac:cxnSpMkLst>
        </pc:cxnChg>
      </pc:sldChg>
      <pc:sldChg chg="addSp modSp add mod">
        <pc:chgData name="Peter Hunter" userId="222c38b5-b185-4a92-b32d-3dda7f493704" providerId="ADAL" clId="{396A129E-1BEC-47E6-8D11-64491E77F030}" dt="2026-02-07T04:44:16.831" v="5556"/>
        <pc:sldMkLst>
          <pc:docMk/>
          <pc:sldMk cId="2499329451" sldId="262"/>
        </pc:sldMkLst>
        <pc:spChg chg="add mod">
          <ac:chgData name="Peter Hunter" userId="222c38b5-b185-4a92-b32d-3dda7f493704" providerId="ADAL" clId="{396A129E-1BEC-47E6-8D11-64491E77F030}" dt="2026-02-06T00:23:53.530" v="167" actId="34135"/>
          <ac:spMkLst>
            <pc:docMk/>
            <pc:sldMk cId="2499329451" sldId="262"/>
            <ac:spMk id="2" creationId="{14097B71-9703-838C-57DC-1444140A8075}"/>
          </ac:spMkLst>
        </pc:spChg>
        <pc:spChg chg="mod">
          <ac:chgData name="Peter Hunter" userId="222c38b5-b185-4a92-b32d-3dda7f493704" providerId="ADAL" clId="{396A129E-1BEC-47E6-8D11-64491E77F030}" dt="2026-02-06T02:23:03.082" v="193" actId="20577"/>
          <ac:spMkLst>
            <pc:docMk/>
            <pc:sldMk cId="2499329451" sldId="262"/>
            <ac:spMk id="4" creationId="{9D77C501-6EA8-004D-F7D3-70CF9B0947BF}"/>
          </ac:spMkLst>
        </pc:spChg>
        <pc:spChg chg="add mod">
          <ac:chgData name="Peter Hunter" userId="222c38b5-b185-4a92-b32d-3dda7f493704" providerId="ADAL" clId="{396A129E-1BEC-47E6-8D11-64491E77F030}" dt="2026-02-06T02:25:31.619" v="194" actId="2711"/>
          <ac:spMkLst>
            <pc:docMk/>
            <pc:sldMk cId="2499329451" sldId="262"/>
            <ac:spMk id="5" creationId="{140ABA41-09BE-8095-FFDA-E40F3B42BF79}"/>
          </ac:spMkLst>
        </pc:spChg>
        <pc:spChg chg="mod">
          <ac:chgData name="Peter Hunter" userId="222c38b5-b185-4a92-b32d-3dda7f493704" providerId="ADAL" clId="{396A129E-1BEC-47E6-8D11-64491E77F030}" dt="2026-02-06T00:09:08.362" v="50" actId="20577"/>
          <ac:spMkLst>
            <pc:docMk/>
            <pc:sldMk cId="2499329451" sldId="262"/>
            <ac:spMk id="7" creationId="{E9C6C4DE-3FF1-46B0-59E3-97B090D63832}"/>
          </ac:spMkLst>
        </pc:spChg>
        <pc:spChg chg="mod">
          <ac:chgData name="Peter Hunter" userId="222c38b5-b185-4a92-b32d-3dda7f493704" providerId="ADAL" clId="{396A129E-1BEC-47E6-8D11-64491E77F030}" dt="2026-02-07T04:44:16.831" v="5556"/>
          <ac:spMkLst>
            <pc:docMk/>
            <pc:sldMk cId="2499329451" sldId="262"/>
            <ac:spMk id="8" creationId="{F9D741E8-39B1-F0FC-47F0-3D7C44F9D3AB}"/>
          </ac:spMkLst>
        </pc:spChg>
        <pc:spChg chg="mod">
          <ac:chgData name="Peter Hunter" userId="222c38b5-b185-4a92-b32d-3dda7f493704" providerId="ADAL" clId="{396A129E-1BEC-47E6-8D11-64491E77F030}" dt="2026-02-06T00:10:14.049" v="61" actId="12788"/>
          <ac:spMkLst>
            <pc:docMk/>
            <pc:sldMk cId="2499329451" sldId="262"/>
            <ac:spMk id="13" creationId="{A16E3369-AB9B-5A69-F3D0-A2EBC0B91C3C}"/>
          </ac:spMkLst>
        </pc:spChg>
        <pc:spChg chg="mod">
          <ac:chgData name="Peter Hunter" userId="222c38b5-b185-4a92-b32d-3dda7f493704" providerId="ADAL" clId="{396A129E-1BEC-47E6-8D11-64491E77F030}" dt="2026-02-07T04:44:16.831" v="5556"/>
          <ac:spMkLst>
            <pc:docMk/>
            <pc:sldMk cId="2499329451" sldId="262"/>
            <ac:spMk id="16" creationId="{C9FA0E48-5F22-FB2C-AA26-0347F856D0C2}"/>
          </ac:spMkLst>
        </pc:spChg>
        <pc:spChg chg="mod">
          <ac:chgData name="Peter Hunter" userId="222c38b5-b185-4a92-b32d-3dda7f493704" providerId="ADAL" clId="{396A129E-1BEC-47E6-8D11-64491E77F030}" dt="2026-02-07T04:44:16.831" v="5556"/>
          <ac:spMkLst>
            <pc:docMk/>
            <pc:sldMk cId="2499329451" sldId="262"/>
            <ac:spMk id="26" creationId="{377950DA-3189-43F3-476B-BBB412086878}"/>
          </ac:spMkLst>
        </pc:spChg>
        <pc:spChg chg="mod">
          <ac:chgData name="Peter Hunter" userId="222c38b5-b185-4a92-b32d-3dda7f493704" providerId="ADAL" clId="{396A129E-1BEC-47E6-8D11-64491E77F030}" dt="2026-02-07T04:44:16.831" v="5556"/>
          <ac:spMkLst>
            <pc:docMk/>
            <pc:sldMk cId="2499329451" sldId="262"/>
            <ac:spMk id="86" creationId="{587195D6-8930-138C-A622-FEE778845304}"/>
          </ac:spMkLst>
        </pc:spChg>
        <pc:spChg chg="mod">
          <ac:chgData name="Peter Hunter" userId="222c38b5-b185-4a92-b32d-3dda7f493704" providerId="ADAL" clId="{396A129E-1BEC-47E6-8D11-64491E77F030}" dt="2026-02-07T04:44:16.831" v="5556"/>
          <ac:spMkLst>
            <pc:docMk/>
            <pc:sldMk cId="2499329451" sldId="262"/>
            <ac:spMk id="93" creationId="{3D571AEE-5A66-6C21-D626-9401276EEEF4}"/>
          </ac:spMkLst>
        </pc:spChg>
        <pc:spChg chg="mod">
          <ac:chgData name="Peter Hunter" userId="222c38b5-b185-4a92-b32d-3dda7f493704" providerId="ADAL" clId="{396A129E-1BEC-47E6-8D11-64491E77F030}" dt="2026-02-07T04:44:16.831" v="5556"/>
          <ac:spMkLst>
            <pc:docMk/>
            <pc:sldMk cId="2499329451" sldId="262"/>
            <ac:spMk id="95" creationId="{09696D23-A950-5D6C-BFF5-51473886DF17}"/>
          </ac:spMkLst>
        </pc:spChg>
        <pc:spChg chg="mod">
          <ac:chgData name="Peter Hunter" userId="222c38b5-b185-4a92-b32d-3dda7f493704" providerId="ADAL" clId="{396A129E-1BEC-47E6-8D11-64491E77F030}" dt="2026-02-07T04:44:16.831" v="5556"/>
          <ac:spMkLst>
            <pc:docMk/>
            <pc:sldMk cId="2499329451" sldId="262"/>
            <ac:spMk id="98" creationId="{60DBBEFF-8310-609C-147D-7985F09E9854}"/>
          </ac:spMkLst>
        </pc:spChg>
        <pc:spChg chg="mod">
          <ac:chgData name="Peter Hunter" userId="222c38b5-b185-4a92-b32d-3dda7f493704" providerId="ADAL" clId="{396A129E-1BEC-47E6-8D11-64491E77F030}" dt="2026-02-07T04:44:16.831" v="5556"/>
          <ac:spMkLst>
            <pc:docMk/>
            <pc:sldMk cId="2499329451" sldId="262"/>
            <ac:spMk id="107" creationId="{A34D2E15-ADE6-ED14-C88F-83104DB9183C}"/>
          </ac:spMkLst>
        </pc:spChg>
        <pc:spChg chg="mod">
          <ac:chgData name="Peter Hunter" userId="222c38b5-b185-4a92-b32d-3dda7f493704" providerId="ADAL" clId="{396A129E-1BEC-47E6-8D11-64491E77F030}" dt="2026-02-07T04:44:16.831" v="5556"/>
          <ac:spMkLst>
            <pc:docMk/>
            <pc:sldMk cId="2499329451" sldId="262"/>
            <ac:spMk id="112" creationId="{6F9CE3D5-F05F-B360-627F-21C491847678}"/>
          </ac:spMkLst>
        </pc:spChg>
        <pc:spChg chg="mod">
          <ac:chgData name="Peter Hunter" userId="222c38b5-b185-4a92-b32d-3dda7f493704" providerId="ADAL" clId="{396A129E-1BEC-47E6-8D11-64491E77F030}" dt="2026-02-07T04:44:16.831" v="5556"/>
          <ac:spMkLst>
            <pc:docMk/>
            <pc:sldMk cId="2499329451" sldId="262"/>
            <ac:spMk id="135" creationId="{4690914E-C0E7-1A34-14E1-23D93A6911D9}"/>
          </ac:spMkLst>
        </pc:spChg>
        <pc:grpChg chg="add mod">
          <ac:chgData name="Peter Hunter" userId="222c38b5-b185-4a92-b32d-3dda7f493704" providerId="ADAL" clId="{396A129E-1BEC-47E6-8D11-64491E77F030}" dt="2026-02-06T00:23:53.530" v="167" actId="34135"/>
          <ac:grpSpMkLst>
            <pc:docMk/>
            <pc:sldMk cId="2499329451" sldId="262"/>
            <ac:grpSpMk id="3" creationId="{4A1F488A-EF34-14BA-A371-E429D7416311}"/>
          </ac:grpSpMkLst>
        </pc:grpChg>
        <pc:picChg chg="mod">
          <ac:chgData name="Peter Hunter" userId="222c38b5-b185-4a92-b32d-3dda7f493704" providerId="ADAL" clId="{396A129E-1BEC-47E6-8D11-64491E77F030}" dt="2026-02-06T00:23:53.530" v="167" actId="34135"/>
          <ac:picMkLst>
            <pc:docMk/>
            <pc:sldMk cId="2499329451" sldId="262"/>
            <ac:picMk id="6" creationId="{C41A7F92-1ADC-13E2-D049-4B4EADAC3AC4}"/>
          </ac:picMkLst>
        </pc:picChg>
      </pc:sldChg>
      <pc:sldChg chg="addSp delSp modSp add mod modAnim">
        <pc:chgData name="Peter Hunter" userId="222c38b5-b185-4a92-b32d-3dda7f493704" providerId="ADAL" clId="{396A129E-1BEC-47E6-8D11-64491E77F030}" dt="2026-02-06T06:28:30.708" v="2565" actId="1036"/>
        <pc:sldMkLst>
          <pc:docMk/>
          <pc:sldMk cId="4197420094" sldId="263"/>
        </pc:sldMkLst>
        <pc:spChg chg="mod">
          <ac:chgData name="Peter Hunter" userId="222c38b5-b185-4a92-b32d-3dda7f493704" providerId="ADAL" clId="{396A129E-1BEC-47E6-8D11-64491E77F030}" dt="2026-02-06T05:43:01.532" v="2494" actId="20577"/>
          <ac:spMkLst>
            <pc:docMk/>
            <pc:sldMk cId="4197420094" sldId="263"/>
            <ac:spMk id="3" creationId="{B853A8B2-F2B6-EEE3-3BFD-C1BC3C1DC3F1}"/>
          </ac:spMkLst>
        </pc:spChg>
        <pc:spChg chg="add mod">
          <ac:chgData name="Peter Hunter" userId="222c38b5-b185-4a92-b32d-3dda7f493704" providerId="ADAL" clId="{396A129E-1BEC-47E6-8D11-64491E77F030}" dt="2026-02-06T06:28:30.708" v="2565" actId="1036"/>
          <ac:spMkLst>
            <pc:docMk/>
            <pc:sldMk cId="4197420094" sldId="263"/>
            <ac:spMk id="6" creationId="{91B25F9F-7BEB-DEED-6052-9B9FD33CA367}"/>
          </ac:spMkLst>
        </pc:spChg>
        <pc:spChg chg="add mod">
          <ac:chgData name="Peter Hunter" userId="222c38b5-b185-4a92-b32d-3dda7f493704" providerId="ADAL" clId="{396A129E-1BEC-47E6-8D11-64491E77F030}" dt="2026-02-06T06:26:31.794" v="2558" actId="1035"/>
          <ac:spMkLst>
            <pc:docMk/>
            <pc:sldMk cId="4197420094" sldId="263"/>
            <ac:spMk id="7" creationId="{B3852325-59B3-B4FA-98C9-AB491EBBD00E}"/>
          </ac:spMkLst>
        </pc:spChg>
        <pc:grpChg chg="add mod ord topLvl">
          <ac:chgData name="Peter Hunter" userId="222c38b5-b185-4a92-b32d-3dda7f493704" providerId="ADAL" clId="{396A129E-1BEC-47E6-8D11-64491E77F030}" dt="2026-02-06T06:26:08.604" v="2552" actId="164"/>
          <ac:grpSpMkLst>
            <pc:docMk/>
            <pc:sldMk cId="4197420094" sldId="263"/>
            <ac:grpSpMk id="8" creationId="{D73A3F61-21B8-4194-E6F3-2CCE4EA40C22}"/>
          </ac:grpSpMkLst>
        </pc:grpChg>
        <pc:grpChg chg="add del mod">
          <ac:chgData name="Peter Hunter" userId="222c38b5-b185-4a92-b32d-3dda7f493704" providerId="ADAL" clId="{396A129E-1BEC-47E6-8D11-64491E77F030}" dt="2026-02-06T05:47:03.669" v="2542" actId="165"/>
          <ac:grpSpMkLst>
            <pc:docMk/>
            <pc:sldMk cId="4197420094" sldId="263"/>
            <ac:grpSpMk id="11" creationId="{681E2C88-C0E9-E19A-F96E-891395A77378}"/>
          </ac:grpSpMkLst>
        </pc:grpChg>
        <pc:grpChg chg="add mod">
          <ac:chgData name="Peter Hunter" userId="222c38b5-b185-4a92-b32d-3dda7f493704" providerId="ADAL" clId="{396A129E-1BEC-47E6-8D11-64491E77F030}" dt="2026-02-06T06:26:08.604" v="2552" actId="164"/>
          <ac:grpSpMkLst>
            <pc:docMk/>
            <pc:sldMk cId="4197420094" sldId="263"/>
            <ac:grpSpMk id="14" creationId="{4D389808-95E4-978D-882B-7B4F17667FB1}"/>
          </ac:grpSpMkLst>
        </pc:grpChg>
        <pc:picChg chg="add mod">
          <ac:chgData name="Peter Hunter" userId="222c38b5-b185-4a92-b32d-3dda7f493704" providerId="ADAL" clId="{396A129E-1BEC-47E6-8D11-64491E77F030}" dt="2026-02-06T06:24:47.027" v="2545" actId="1076"/>
          <ac:picMkLst>
            <pc:docMk/>
            <pc:sldMk cId="4197420094" sldId="263"/>
            <ac:picMk id="5" creationId="{E901E55D-B3D3-7469-BAF6-FE899BBDD15B}"/>
          </ac:picMkLst>
        </pc:picChg>
        <pc:picChg chg="add del mod topLvl">
          <ac:chgData name="Peter Hunter" userId="222c38b5-b185-4a92-b32d-3dda7f493704" providerId="ADAL" clId="{396A129E-1BEC-47E6-8D11-64491E77F030}" dt="2026-02-06T06:24:51.730" v="2547" actId="478"/>
          <ac:picMkLst>
            <pc:docMk/>
            <pc:sldMk cId="4197420094" sldId="263"/>
            <ac:picMk id="10" creationId="{5E74E147-C76D-7A98-B98F-197D2653663F}"/>
          </ac:picMkLst>
        </pc:picChg>
        <pc:picChg chg="add mod ord modCrop">
          <ac:chgData name="Peter Hunter" userId="222c38b5-b185-4a92-b32d-3dda7f493704" providerId="ADAL" clId="{396A129E-1BEC-47E6-8D11-64491E77F030}" dt="2026-02-06T06:27:05.308" v="2559" actId="732"/>
          <ac:picMkLst>
            <pc:docMk/>
            <pc:sldMk cId="4197420094" sldId="263"/>
            <ac:picMk id="13" creationId="{D330A6E6-EE0A-90B9-25F0-D5A550BC40B3}"/>
          </ac:picMkLst>
        </pc:picChg>
      </pc:sldChg>
      <pc:sldChg chg="addSp modSp add mod modAnim">
        <pc:chgData name="Peter Hunter" userId="222c38b5-b185-4a92-b32d-3dda7f493704" providerId="ADAL" clId="{396A129E-1BEC-47E6-8D11-64491E77F030}" dt="2026-02-06T07:21:17.486" v="3453" actId="1037"/>
        <pc:sldMkLst>
          <pc:docMk/>
          <pc:sldMk cId="4102988121" sldId="264"/>
        </pc:sldMkLst>
        <pc:spChg chg="mod">
          <ac:chgData name="Peter Hunter" userId="222c38b5-b185-4a92-b32d-3dda7f493704" providerId="ADAL" clId="{396A129E-1BEC-47E6-8D11-64491E77F030}" dt="2026-02-06T06:42:37.571" v="3041" actId="14100"/>
          <ac:spMkLst>
            <pc:docMk/>
            <pc:sldMk cId="4102988121" sldId="264"/>
            <ac:spMk id="3" creationId="{D4715CC5-E4E5-5B27-163B-F167D43C4C16}"/>
          </ac:spMkLst>
        </pc:spChg>
        <pc:spChg chg="add mod">
          <ac:chgData name="Peter Hunter" userId="222c38b5-b185-4a92-b32d-3dda7f493704" providerId="ADAL" clId="{396A129E-1BEC-47E6-8D11-64491E77F030}" dt="2026-02-06T06:39:18.341" v="2999" actId="1076"/>
          <ac:spMkLst>
            <pc:docMk/>
            <pc:sldMk cId="4102988121" sldId="264"/>
            <ac:spMk id="15" creationId="{372581BA-D699-7323-4E60-066E312459F3}"/>
          </ac:spMkLst>
        </pc:spChg>
        <pc:spChg chg="add mod">
          <ac:chgData name="Peter Hunter" userId="222c38b5-b185-4a92-b32d-3dda7f493704" providerId="ADAL" clId="{396A129E-1BEC-47E6-8D11-64491E77F030}" dt="2026-02-06T06:40:33.472" v="3004" actId="164"/>
          <ac:spMkLst>
            <pc:docMk/>
            <pc:sldMk cId="4102988121" sldId="264"/>
            <ac:spMk id="19" creationId="{797B1274-18F4-12CD-FC0A-1059DA90975C}"/>
          </ac:spMkLst>
        </pc:spChg>
        <pc:spChg chg="add mod">
          <ac:chgData name="Peter Hunter" userId="222c38b5-b185-4a92-b32d-3dda7f493704" providerId="ADAL" clId="{396A129E-1BEC-47E6-8D11-64491E77F030}" dt="2026-02-06T06:43:30.055" v="3068" actId="164"/>
          <ac:spMkLst>
            <pc:docMk/>
            <pc:sldMk cId="4102988121" sldId="264"/>
            <ac:spMk id="21" creationId="{68FC54A3-90FA-8E9A-2D8C-7EF71A245C71}"/>
          </ac:spMkLst>
        </pc:spChg>
        <pc:spChg chg="add mod">
          <ac:chgData name="Peter Hunter" userId="222c38b5-b185-4a92-b32d-3dda7f493704" providerId="ADAL" clId="{396A129E-1BEC-47E6-8D11-64491E77F030}" dt="2026-02-06T06:43:30.055" v="3068" actId="164"/>
          <ac:spMkLst>
            <pc:docMk/>
            <pc:sldMk cId="4102988121" sldId="264"/>
            <ac:spMk id="22" creationId="{AE1C0137-EC8D-939B-2987-9D3426E0AA21}"/>
          </ac:spMkLst>
        </pc:spChg>
        <pc:grpChg chg="add mod ord">
          <ac:chgData name="Peter Hunter" userId="222c38b5-b185-4a92-b32d-3dda7f493704" providerId="ADAL" clId="{396A129E-1BEC-47E6-8D11-64491E77F030}" dt="2026-02-06T07:20:41.028" v="3402" actId="166"/>
          <ac:grpSpMkLst>
            <pc:docMk/>
            <pc:sldMk cId="4102988121" sldId="264"/>
            <ac:grpSpMk id="9" creationId="{F688E5DF-B44B-952E-BC5C-963B0AADA282}"/>
          </ac:grpSpMkLst>
        </pc:grpChg>
        <pc:grpChg chg="add mod ord">
          <ac:chgData name="Peter Hunter" userId="222c38b5-b185-4a92-b32d-3dda7f493704" providerId="ADAL" clId="{396A129E-1BEC-47E6-8D11-64491E77F030}" dt="2026-02-06T07:20:48.946" v="3403" actId="166"/>
          <ac:grpSpMkLst>
            <pc:docMk/>
            <pc:sldMk cId="4102988121" sldId="264"/>
            <ac:grpSpMk id="10" creationId="{40DFB355-4989-4742-B05C-7F3DD11711BD}"/>
          </ac:grpSpMkLst>
        </pc:grpChg>
        <pc:grpChg chg="add mod ord">
          <ac:chgData name="Peter Hunter" userId="222c38b5-b185-4a92-b32d-3dda7f493704" providerId="ADAL" clId="{396A129E-1BEC-47E6-8D11-64491E77F030}" dt="2026-02-06T06:41:00.623" v="3009" actId="166"/>
          <ac:grpSpMkLst>
            <pc:docMk/>
            <pc:sldMk cId="4102988121" sldId="264"/>
            <ac:grpSpMk id="16" creationId="{4B8AC06E-018E-2C14-7575-603A7EE23AD8}"/>
          </ac:grpSpMkLst>
        </pc:grpChg>
        <pc:grpChg chg="add mod">
          <ac:chgData name="Peter Hunter" userId="222c38b5-b185-4a92-b32d-3dda7f493704" providerId="ADAL" clId="{396A129E-1BEC-47E6-8D11-64491E77F030}" dt="2026-02-06T06:42:48.547" v="3044" actId="1076"/>
          <ac:grpSpMkLst>
            <pc:docMk/>
            <pc:sldMk cId="4102988121" sldId="264"/>
            <ac:grpSpMk id="20" creationId="{4A1BE400-1A9A-BCC1-EBFD-567BEC5B5E32}"/>
          </ac:grpSpMkLst>
        </pc:grpChg>
        <pc:grpChg chg="add mod">
          <ac:chgData name="Peter Hunter" userId="222c38b5-b185-4a92-b32d-3dda7f493704" providerId="ADAL" clId="{396A129E-1BEC-47E6-8D11-64491E77F030}" dt="2026-02-06T06:44:20.379" v="3070" actId="164"/>
          <ac:grpSpMkLst>
            <pc:docMk/>
            <pc:sldMk cId="4102988121" sldId="264"/>
            <ac:grpSpMk id="23" creationId="{A2E719ED-492C-F2A2-58B8-E23D594812D1}"/>
          </ac:grpSpMkLst>
        </pc:grpChg>
        <pc:grpChg chg="add mod">
          <ac:chgData name="Peter Hunter" userId="222c38b5-b185-4a92-b32d-3dda7f493704" providerId="ADAL" clId="{396A129E-1BEC-47E6-8D11-64491E77F030}" dt="2026-02-06T06:44:20.379" v="3070" actId="164"/>
          <ac:grpSpMkLst>
            <pc:docMk/>
            <pc:sldMk cId="4102988121" sldId="264"/>
            <ac:grpSpMk id="24" creationId="{C73E16A0-0161-8660-7642-53C8A694C69F}"/>
          </ac:grpSpMkLst>
        </pc:grpChg>
        <pc:picChg chg="add mod">
          <ac:chgData name="Peter Hunter" userId="222c38b5-b185-4a92-b32d-3dda7f493704" providerId="ADAL" clId="{396A129E-1BEC-47E6-8D11-64491E77F030}" dt="2026-02-06T06:40:33.472" v="3004" actId="164"/>
          <ac:picMkLst>
            <pc:docMk/>
            <pc:sldMk cId="4102988121" sldId="264"/>
            <ac:picMk id="5" creationId="{AD42380C-2821-2CB8-7B10-C2E76B01E9DA}"/>
          </ac:picMkLst>
        </pc:picChg>
        <pc:picChg chg="add mod">
          <ac:chgData name="Peter Hunter" userId="222c38b5-b185-4a92-b32d-3dda7f493704" providerId="ADAL" clId="{396A129E-1BEC-47E6-8D11-64491E77F030}" dt="2026-02-06T06:44:20.379" v="3070" actId="164"/>
          <ac:picMkLst>
            <pc:docMk/>
            <pc:sldMk cId="4102988121" sldId="264"/>
            <ac:picMk id="18" creationId="{BA6B88CF-2A6F-BCC0-9073-4BB92426520E}"/>
          </ac:picMkLst>
        </pc:picChg>
        <pc:cxnChg chg="add mod">
          <ac:chgData name="Peter Hunter" userId="222c38b5-b185-4a92-b32d-3dda7f493704" providerId="ADAL" clId="{396A129E-1BEC-47E6-8D11-64491E77F030}" dt="2026-02-06T06:33:56.465" v="2755" actId="208"/>
          <ac:cxnSpMkLst>
            <pc:docMk/>
            <pc:sldMk cId="4102988121" sldId="264"/>
            <ac:cxnSpMk id="7" creationId="{0343D16F-2C01-E745-10D9-31B81A7513CA}"/>
          </ac:cxnSpMkLst>
        </pc:cxnChg>
        <pc:cxnChg chg="add mod">
          <ac:chgData name="Peter Hunter" userId="222c38b5-b185-4a92-b32d-3dda7f493704" providerId="ADAL" clId="{396A129E-1BEC-47E6-8D11-64491E77F030}" dt="2026-02-06T07:21:10.013" v="3431" actId="1038"/>
          <ac:cxnSpMkLst>
            <pc:docMk/>
            <pc:sldMk cId="4102988121" sldId="264"/>
            <ac:cxnSpMk id="8" creationId="{587C7EE0-BED1-6D50-2B93-9CA15D89FF77}"/>
          </ac:cxnSpMkLst>
        </pc:cxnChg>
        <pc:cxnChg chg="mod">
          <ac:chgData name="Peter Hunter" userId="222c38b5-b185-4a92-b32d-3dda7f493704" providerId="ADAL" clId="{396A129E-1BEC-47E6-8D11-64491E77F030}" dt="2026-02-06T06:33:45.658" v="2754" actId="208"/>
          <ac:cxnSpMkLst>
            <pc:docMk/>
            <pc:sldMk cId="4102988121" sldId="264"/>
            <ac:cxnSpMk id="11" creationId="{4272E20D-91B4-DC9E-DD07-8DB6C0B74E34}"/>
          </ac:cxnSpMkLst>
        </pc:cxnChg>
        <pc:cxnChg chg="mod">
          <ac:chgData name="Peter Hunter" userId="222c38b5-b185-4a92-b32d-3dda7f493704" providerId="ADAL" clId="{396A129E-1BEC-47E6-8D11-64491E77F030}" dt="2026-02-06T07:21:17.486" v="3453" actId="1037"/>
          <ac:cxnSpMkLst>
            <pc:docMk/>
            <pc:sldMk cId="4102988121" sldId="264"/>
            <ac:cxnSpMk id="12" creationId="{74F5E541-CC97-3C43-D32F-8D27F1955E4A}"/>
          </ac:cxnSpMkLst>
        </pc:cxnChg>
        <pc:cxnChg chg="add mod">
          <ac:chgData name="Peter Hunter" userId="222c38b5-b185-4a92-b32d-3dda7f493704" providerId="ADAL" clId="{396A129E-1BEC-47E6-8D11-64491E77F030}" dt="2026-02-06T06:39:15.940" v="2998" actId="1076"/>
          <ac:cxnSpMkLst>
            <pc:docMk/>
            <pc:sldMk cId="4102988121" sldId="264"/>
            <ac:cxnSpMk id="14" creationId="{B6CB46FF-1D47-ADE5-8E3E-0C574132C9C9}"/>
          </ac:cxnSpMkLst>
        </pc:cxnChg>
      </pc:sldChg>
      <pc:sldChg chg="addSp modSp add mod ord">
        <pc:chgData name="Peter Hunter" userId="222c38b5-b185-4a92-b32d-3dda7f493704" providerId="ADAL" clId="{396A129E-1BEC-47E6-8D11-64491E77F030}" dt="2026-02-06T07:04:58.963" v="3272" actId="20577"/>
        <pc:sldMkLst>
          <pc:docMk/>
          <pc:sldMk cId="919812722" sldId="265"/>
        </pc:sldMkLst>
        <pc:spChg chg="mod">
          <ac:chgData name="Peter Hunter" userId="222c38b5-b185-4a92-b32d-3dda7f493704" providerId="ADAL" clId="{396A129E-1BEC-47E6-8D11-64491E77F030}" dt="2026-02-06T07:04:58.963" v="3272" actId="20577"/>
          <ac:spMkLst>
            <pc:docMk/>
            <pc:sldMk cId="919812722" sldId="265"/>
            <ac:spMk id="3" creationId="{FEFDE45C-58D3-89E3-5FCE-6A72ECAC51AF}"/>
          </ac:spMkLst>
        </pc:spChg>
        <pc:spChg chg="add mod">
          <ac:chgData name="Peter Hunter" userId="222c38b5-b185-4a92-b32d-3dda7f493704" providerId="ADAL" clId="{396A129E-1BEC-47E6-8D11-64491E77F030}" dt="2026-02-06T07:02:28.453" v="3245" actId="1076"/>
          <ac:spMkLst>
            <pc:docMk/>
            <pc:sldMk cId="919812722" sldId="265"/>
            <ac:spMk id="6" creationId="{4F90AF14-E601-A9FE-8287-EC65770D4A10}"/>
          </ac:spMkLst>
        </pc:spChg>
        <pc:picChg chg="add mod">
          <ac:chgData name="Peter Hunter" userId="222c38b5-b185-4a92-b32d-3dda7f493704" providerId="ADAL" clId="{396A129E-1BEC-47E6-8D11-64491E77F030}" dt="2026-02-06T07:02:37.181" v="3246" actId="14100"/>
          <ac:picMkLst>
            <pc:docMk/>
            <pc:sldMk cId="919812722" sldId="265"/>
            <ac:picMk id="5" creationId="{BCFF659A-A5C9-B8D5-E16B-5C826D220C81}"/>
          </ac:picMkLst>
        </pc:picChg>
      </pc:sldChg>
      <pc:sldChg chg="addSp delSp modSp add mod">
        <pc:chgData name="Peter Hunter" userId="222c38b5-b185-4a92-b32d-3dda7f493704" providerId="ADAL" clId="{396A129E-1BEC-47E6-8D11-64491E77F030}" dt="2026-02-06T06:58:26.546" v="3176" actId="14100"/>
        <pc:sldMkLst>
          <pc:docMk/>
          <pc:sldMk cId="2911570174" sldId="266"/>
        </pc:sldMkLst>
        <pc:spChg chg="del">
          <ac:chgData name="Peter Hunter" userId="222c38b5-b185-4a92-b32d-3dda7f493704" providerId="ADAL" clId="{396A129E-1BEC-47E6-8D11-64491E77F030}" dt="2026-02-06T06:57:46.284" v="3165" actId="478"/>
          <ac:spMkLst>
            <pc:docMk/>
            <pc:sldMk cId="2911570174" sldId="266"/>
            <ac:spMk id="3" creationId="{37119C3E-EDF1-7E0E-8147-F43CE45A5E6A}"/>
          </ac:spMkLst>
        </pc:spChg>
        <pc:spChg chg="add mod">
          <ac:chgData name="Peter Hunter" userId="222c38b5-b185-4a92-b32d-3dda7f493704" providerId="ADAL" clId="{396A129E-1BEC-47E6-8D11-64491E77F030}" dt="2026-02-06T06:57:46.604" v="3166"/>
          <ac:spMkLst>
            <pc:docMk/>
            <pc:sldMk cId="2911570174" sldId="266"/>
            <ac:spMk id="6" creationId="{82C07FD9-44A9-4AEF-EEA3-988CB8ADE732}"/>
          </ac:spMkLst>
        </pc:spChg>
        <pc:spChg chg="add mod">
          <ac:chgData name="Peter Hunter" userId="222c38b5-b185-4a92-b32d-3dda7f493704" providerId="ADAL" clId="{396A129E-1BEC-47E6-8D11-64491E77F030}" dt="2026-02-06T06:58:26.546" v="3176" actId="14100"/>
          <ac:spMkLst>
            <pc:docMk/>
            <pc:sldMk cId="2911570174" sldId="266"/>
            <ac:spMk id="7" creationId="{EC97ABC9-6CB5-EB9A-16C4-018792127A36}"/>
          </ac:spMkLst>
        </pc:spChg>
        <pc:picChg chg="add mod">
          <ac:chgData name="Peter Hunter" userId="222c38b5-b185-4a92-b32d-3dda7f493704" providerId="ADAL" clId="{396A129E-1BEC-47E6-8D11-64491E77F030}" dt="2026-02-06T06:56:26.996" v="3075" actId="1076"/>
          <ac:picMkLst>
            <pc:docMk/>
            <pc:sldMk cId="2911570174" sldId="266"/>
            <ac:picMk id="5" creationId="{352528AA-0D97-0212-1E4C-3647DCA9AD85}"/>
          </ac:picMkLst>
        </pc:picChg>
      </pc:sldChg>
      <pc:sldChg chg="addSp modSp add mod">
        <pc:chgData name="Peter Hunter" userId="222c38b5-b185-4a92-b32d-3dda7f493704" providerId="ADAL" clId="{396A129E-1BEC-47E6-8D11-64491E77F030}" dt="2026-02-06T07:07:45.603" v="3304" actId="20577"/>
        <pc:sldMkLst>
          <pc:docMk/>
          <pc:sldMk cId="3171043800" sldId="267"/>
        </pc:sldMkLst>
        <pc:spChg chg="mod">
          <ac:chgData name="Peter Hunter" userId="222c38b5-b185-4a92-b32d-3dda7f493704" providerId="ADAL" clId="{396A129E-1BEC-47E6-8D11-64491E77F030}" dt="2026-02-06T07:07:45.603" v="3304" actId="20577"/>
          <ac:spMkLst>
            <pc:docMk/>
            <pc:sldMk cId="3171043800" sldId="267"/>
            <ac:spMk id="3" creationId="{E0AE097B-FB94-A0A6-EC95-1D243BA4CDE1}"/>
          </ac:spMkLst>
        </pc:spChg>
        <pc:picChg chg="add mod modCrop">
          <ac:chgData name="Peter Hunter" userId="222c38b5-b185-4a92-b32d-3dda7f493704" providerId="ADAL" clId="{396A129E-1BEC-47E6-8D11-64491E77F030}" dt="2026-02-06T07:07:22.461" v="3302" actId="14100"/>
          <ac:picMkLst>
            <pc:docMk/>
            <pc:sldMk cId="3171043800" sldId="267"/>
            <ac:picMk id="5" creationId="{6EA12BA5-67F7-AC54-90F0-54E16B0D468E}"/>
          </ac:picMkLst>
        </pc:picChg>
      </pc:sldChg>
      <pc:sldChg chg="addSp delSp modSp add mod ord modAnim">
        <pc:chgData name="Peter Hunter" userId="222c38b5-b185-4a92-b32d-3dda7f493704" providerId="ADAL" clId="{396A129E-1BEC-47E6-8D11-64491E77F030}" dt="2026-02-06T08:01:49.418" v="4075"/>
        <pc:sldMkLst>
          <pc:docMk/>
          <pc:sldMk cId="4002444386" sldId="268"/>
        </pc:sldMkLst>
        <pc:spChg chg="mod">
          <ac:chgData name="Peter Hunter" userId="222c38b5-b185-4a92-b32d-3dda7f493704" providerId="ADAL" clId="{396A129E-1BEC-47E6-8D11-64491E77F030}" dt="2026-02-06T07:16:09.226" v="3356" actId="207"/>
          <ac:spMkLst>
            <pc:docMk/>
            <pc:sldMk cId="4002444386" sldId="268"/>
            <ac:spMk id="3" creationId="{827DCB1E-CF84-1AA3-2B3B-F77C751D74AD}"/>
          </ac:spMkLst>
        </pc:spChg>
        <pc:spChg chg="add del">
          <ac:chgData name="Peter Hunter" userId="222c38b5-b185-4a92-b32d-3dda7f493704" providerId="ADAL" clId="{396A129E-1BEC-47E6-8D11-64491E77F030}" dt="2026-02-06T07:12:34.365" v="3317" actId="22"/>
          <ac:spMkLst>
            <pc:docMk/>
            <pc:sldMk cId="4002444386" sldId="268"/>
            <ac:spMk id="7" creationId="{1FB36B61-7FAF-D404-672C-B0450DD9C9C7}"/>
          </ac:spMkLst>
        </pc:spChg>
        <pc:spChg chg="add del mod">
          <ac:chgData name="Peter Hunter" userId="222c38b5-b185-4a92-b32d-3dda7f493704" providerId="ADAL" clId="{396A129E-1BEC-47E6-8D11-64491E77F030}" dt="2026-02-06T07:13:30.062" v="3341" actId="478"/>
          <ac:spMkLst>
            <pc:docMk/>
            <pc:sldMk cId="4002444386" sldId="268"/>
            <ac:spMk id="9" creationId="{7F13D13B-9771-0DB0-251C-CB3683B3A9D7}"/>
          </ac:spMkLst>
        </pc:spChg>
        <pc:spChg chg="add del mod">
          <ac:chgData name="Peter Hunter" userId="222c38b5-b185-4a92-b32d-3dda7f493704" providerId="ADAL" clId="{396A129E-1BEC-47E6-8D11-64491E77F030}" dt="2026-02-06T07:27:55.447" v="3547" actId="21"/>
          <ac:spMkLst>
            <pc:docMk/>
            <pc:sldMk cId="4002444386" sldId="268"/>
            <ac:spMk id="12" creationId="{7522CAB0-A9F6-66AB-B5D2-EA2AE7464487}"/>
          </ac:spMkLst>
        </pc:spChg>
        <pc:spChg chg="add mod">
          <ac:chgData name="Peter Hunter" userId="222c38b5-b185-4a92-b32d-3dda7f493704" providerId="ADAL" clId="{396A129E-1BEC-47E6-8D11-64491E77F030}" dt="2026-02-06T07:29:51.284" v="3622" actId="1076"/>
          <ac:spMkLst>
            <pc:docMk/>
            <pc:sldMk cId="4002444386" sldId="268"/>
            <ac:spMk id="13" creationId="{55B4446B-25C4-6D71-A512-E6BC860461AF}"/>
          </ac:spMkLst>
        </pc:spChg>
        <pc:spChg chg="add mod">
          <ac:chgData name="Peter Hunter" userId="222c38b5-b185-4a92-b32d-3dda7f493704" providerId="ADAL" clId="{396A129E-1BEC-47E6-8D11-64491E77F030}" dt="2026-02-06T07:58:14.371" v="4021" actId="1038"/>
          <ac:spMkLst>
            <pc:docMk/>
            <pc:sldMk cId="4002444386" sldId="268"/>
            <ac:spMk id="14" creationId="{42ABF046-05D8-8F1F-508E-0E1FEF67FEF8}"/>
          </ac:spMkLst>
        </pc:spChg>
        <pc:spChg chg="add mod">
          <ac:chgData name="Peter Hunter" userId="222c38b5-b185-4a92-b32d-3dda7f493704" providerId="ADAL" clId="{396A129E-1BEC-47E6-8D11-64491E77F030}" dt="2026-02-06T07:50:24.694" v="3945" actId="164"/>
          <ac:spMkLst>
            <pc:docMk/>
            <pc:sldMk cId="4002444386" sldId="268"/>
            <ac:spMk id="20" creationId="{1D4B7F78-B93B-2069-2BA6-44BE425CBB25}"/>
          </ac:spMkLst>
        </pc:spChg>
        <pc:spChg chg="add mod">
          <ac:chgData name="Peter Hunter" userId="222c38b5-b185-4a92-b32d-3dda7f493704" providerId="ADAL" clId="{396A129E-1BEC-47E6-8D11-64491E77F030}" dt="2026-02-06T07:50:24.694" v="3945" actId="164"/>
          <ac:spMkLst>
            <pc:docMk/>
            <pc:sldMk cId="4002444386" sldId="268"/>
            <ac:spMk id="21" creationId="{4F70B51E-40D5-9972-0353-E3D467765A9F}"/>
          </ac:spMkLst>
        </pc:spChg>
        <pc:grpChg chg="add mod ord">
          <ac:chgData name="Peter Hunter" userId="222c38b5-b185-4a92-b32d-3dda7f493704" providerId="ADAL" clId="{396A129E-1BEC-47E6-8D11-64491E77F030}" dt="2026-02-06T07:51:18.119" v="3951" actId="1076"/>
          <ac:grpSpMkLst>
            <pc:docMk/>
            <pc:sldMk cId="4002444386" sldId="268"/>
            <ac:grpSpMk id="15" creationId="{27BC48A2-85B1-8AAF-10E9-D0B8BF5BE53C}"/>
          </ac:grpSpMkLst>
        </pc:grpChg>
        <pc:grpChg chg="add mod">
          <ac:chgData name="Peter Hunter" userId="222c38b5-b185-4a92-b32d-3dda7f493704" providerId="ADAL" clId="{396A129E-1BEC-47E6-8D11-64491E77F030}" dt="2026-02-06T07:50:55.151" v="3947" actId="164"/>
          <ac:grpSpMkLst>
            <pc:docMk/>
            <pc:sldMk cId="4002444386" sldId="268"/>
            <ac:grpSpMk id="22" creationId="{3169139A-3DCE-E217-5A2B-C00653C22F4D}"/>
          </ac:grpSpMkLst>
        </pc:grpChg>
        <pc:grpChg chg="add mod">
          <ac:chgData name="Peter Hunter" userId="222c38b5-b185-4a92-b32d-3dda7f493704" providerId="ADAL" clId="{396A129E-1BEC-47E6-8D11-64491E77F030}" dt="2026-02-06T07:50:55.151" v="3947" actId="164"/>
          <ac:grpSpMkLst>
            <pc:docMk/>
            <pc:sldMk cId="4002444386" sldId="268"/>
            <ac:grpSpMk id="23" creationId="{2425BB66-325C-B33E-8DCC-B773D63BE0A7}"/>
          </ac:grpSpMkLst>
        </pc:grpChg>
        <pc:picChg chg="add mod">
          <ac:chgData name="Peter Hunter" userId="222c38b5-b185-4a92-b32d-3dda7f493704" providerId="ADAL" clId="{396A129E-1BEC-47E6-8D11-64491E77F030}" dt="2026-02-06T07:29:20.437" v="3599" actId="1037"/>
          <ac:picMkLst>
            <pc:docMk/>
            <pc:sldMk cId="4002444386" sldId="268"/>
            <ac:picMk id="5" creationId="{DAFA275A-28CA-BEAD-8088-F9509E73B729}"/>
          </ac:picMkLst>
        </pc:picChg>
        <pc:picChg chg="add mod">
          <ac:chgData name="Peter Hunter" userId="222c38b5-b185-4a92-b32d-3dda7f493704" providerId="ADAL" clId="{396A129E-1BEC-47E6-8D11-64491E77F030}" dt="2026-02-06T07:29:20.437" v="3599" actId="1037"/>
          <ac:picMkLst>
            <pc:docMk/>
            <pc:sldMk cId="4002444386" sldId="268"/>
            <ac:picMk id="11" creationId="{9F6CBB67-26AF-3664-F777-4B6995239EFE}"/>
          </ac:picMkLst>
        </pc:picChg>
        <pc:picChg chg="add mod">
          <ac:chgData name="Peter Hunter" userId="222c38b5-b185-4a92-b32d-3dda7f493704" providerId="ADAL" clId="{396A129E-1BEC-47E6-8D11-64491E77F030}" dt="2026-02-06T07:47:34.796" v="3903" actId="1037"/>
          <ac:picMkLst>
            <pc:docMk/>
            <pc:sldMk cId="4002444386" sldId="268"/>
            <ac:picMk id="17" creationId="{7BF2DD08-79AC-9D6C-287E-ABFCDAEB5B7E}"/>
          </ac:picMkLst>
        </pc:picChg>
        <pc:picChg chg="add mod">
          <ac:chgData name="Peter Hunter" userId="222c38b5-b185-4a92-b32d-3dda7f493704" providerId="ADAL" clId="{396A129E-1BEC-47E6-8D11-64491E77F030}" dt="2026-02-06T07:50:55.151" v="3947" actId="164"/>
          <ac:picMkLst>
            <pc:docMk/>
            <pc:sldMk cId="4002444386" sldId="268"/>
            <ac:picMk id="19" creationId="{BD710674-7BBB-BB93-8061-CD6DBCBAACF3}"/>
          </ac:picMkLst>
        </pc:picChg>
        <pc:picChg chg="add mod">
          <ac:chgData name="Peter Hunter" userId="222c38b5-b185-4a92-b32d-3dda7f493704" providerId="ADAL" clId="{396A129E-1BEC-47E6-8D11-64491E77F030}" dt="2026-02-06T08:01:24.252" v="4073" actId="1035"/>
          <ac:picMkLst>
            <pc:docMk/>
            <pc:sldMk cId="4002444386" sldId="268"/>
            <ac:picMk id="25" creationId="{5CAE3C7B-A452-DF47-CFD7-CFBEC03D2343}"/>
          </ac:picMkLst>
        </pc:picChg>
      </pc:sldChg>
      <pc:sldChg chg="delSp add mod ord">
        <pc:chgData name="Peter Hunter" userId="222c38b5-b185-4a92-b32d-3dda7f493704" providerId="ADAL" clId="{396A129E-1BEC-47E6-8D11-64491E77F030}" dt="2026-02-06T07:24:04.880" v="3455"/>
        <pc:sldMkLst>
          <pc:docMk/>
          <pc:sldMk cId="2669789237" sldId="269"/>
        </pc:sldMkLst>
        <pc:spChg chg="del">
          <ac:chgData name="Peter Hunter" userId="222c38b5-b185-4a92-b32d-3dda7f493704" providerId="ADAL" clId="{396A129E-1BEC-47E6-8D11-64491E77F030}" dt="2026-02-06T07:11:42.151" v="3308" actId="478"/>
          <ac:spMkLst>
            <pc:docMk/>
            <pc:sldMk cId="2669789237" sldId="269"/>
            <ac:spMk id="2" creationId="{483F04B1-8955-6DD5-4A35-EB340AC360EE}"/>
          </ac:spMkLst>
        </pc:spChg>
        <pc:spChg chg="del">
          <ac:chgData name="Peter Hunter" userId="222c38b5-b185-4a92-b32d-3dda7f493704" providerId="ADAL" clId="{396A129E-1BEC-47E6-8D11-64491E77F030}" dt="2026-02-06T07:11:40.988" v="3307" actId="478"/>
          <ac:spMkLst>
            <pc:docMk/>
            <pc:sldMk cId="2669789237" sldId="269"/>
            <ac:spMk id="3" creationId="{32837442-7FD5-F462-31A4-9A4078E175D6}"/>
          </ac:spMkLst>
        </pc:spChg>
      </pc:sldChg>
      <pc:sldChg chg="addSp delSp modSp add mod ord delAnim modAnim">
        <pc:chgData name="Peter Hunter" userId="222c38b5-b185-4a92-b32d-3dda7f493704" providerId="ADAL" clId="{396A129E-1BEC-47E6-8D11-64491E77F030}" dt="2026-02-06T04:40:09.935" v="2236" actId="164"/>
        <pc:sldMkLst>
          <pc:docMk/>
          <pc:sldMk cId="2653000020" sldId="270"/>
        </pc:sldMkLst>
        <pc:spChg chg="mod">
          <ac:chgData name="Peter Hunter" userId="222c38b5-b185-4a92-b32d-3dda7f493704" providerId="ADAL" clId="{396A129E-1BEC-47E6-8D11-64491E77F030}" dt="2026-02-06T04:40:09.935" v="2236" actId="164"/>
          <ac:spMkLst>
            <pc:docMk/>
            <pc:sldMk cId="2653000020" sldId="270"/>
            <ac:spMk id="3" creationId="{9400240D-893A-309B-1221-106A271641BA}"/>
          </ac:spMkLst>
        </pc:spChg>
        <pc:spChg chg="add mod">
          <ac:chgData name="Peter Hunter" userId="222c38b5-b185-4a92-b32d-3dda7f493704" providerId="ADAL" clId="{396A129E-1BEC-47E6-8D11-64491E77F030}" dt="2026-02-06T04:40:09.935" v="2236" actId="164"/>
          <ac:spMkLst>
            <pc:docMk/>
            <pc:sldMk cId="2653000020" sldId="270"/>
            <ac:spMk id="5" creationId="{140B8C22-A0CE-E9B8-234C-FD701287EB2B}"/>
          </ac:spMkLst>
        </pc:spChg>
        <pc:spChg chg="add mod">
          <ac:chgData name="Peter Hunter" userId="222c38b5-b185-4a92-b32d-3dda7f493704" providerId="ADAL" clId="{396A129E-1BEC-47E6-8D11-64491E77F030}" dt="2026-02-06T03:37:43.074" v="1629" actId="14100"/>
          <ac:spMkLst>
            <pc:docMk/>
            <pc:sldMk cId="2653000020" sldId="270"/>
            <ac:spMk id="10" creationId="{3B99A993-373D-30F4-D8E4-79B1E6472718}"/>
          </ac:spMkLst>
        </pc:spChg>
        <pc:spChg chg="add del mod">
          <ac:chgData name="Peter Hunter" userId="222c38b5-b185-4a92-b32d-3dda7f493704" providerId="ADAL" clId="{396A129E-1BEC-47E6-8D11-64491E77F030}" dt="2026-02-06T03:37:54.127" v="1632" actId="21"/>
          <ac:spMkLst>
            <pc:docMk/>
            <pc:sldMk cId="2653000020" sldId="270"/>
            <ac:spMk id="11" creationId="{79EA2945-9D6A-695A-0A16-AE0EB431CE61}"/>
          </ac:spMkLst>
        </pc:spChg>
        <pc:spChg chg="del mod topLvl">
          <ac:chgData name="Peter Hunter" userId="222c38b5-b185-4a92-b32d-3dda7f493704" providerId="ADAL" clId="{396A129E-1BEC-47E6-8D11-64491E77F030}" dt="2026-02-06T03:55:20.176" v="1653" actId="478"/>
          <ac:spMkLst>
            <pc:docMk/>
            <pc:sldMk cId="2653000020" sldId="270"/>
            <ac:spMk id="15" creationId="{9C8336DF-2AA0-92E7-8A76-FF454B77D192}"/>
          </ac:spMkLst>
        </pc:spChg>
        <pc:spChg chg="mod topLvl">
          <ac:chgData name="Peter Hunter" userId="222c38b5-b185-4a92-b32d-3dda7f493704" providerId="ADAL" clId="{396A129E-1BEC-47E6-8D11-64491E77F030}" dt="2026-02-06T04:01:08.436" v="1771" actId="1038"/>
          <ac:spMkLst>
            <pc:docMk/>
            <pc:sldMk cId="2653000020" sldId="270"/>
            <ac:spMk id="16" creationId="{DA2385E5-267E-AED5-B8B6-51CB297F8009}"/>
          </ac:spMkLst>
        </pc:spChg>
        <pc:spChg chg="add mod">
          <ac:chgData name="Peter Hunter" userId="222c38b5-b185-4a92-b32d-3dda7f493704" providerId="ADAL" clId="{396A129E-1BEC-47E6-8D11-64491E77F030}" dt="2026-02-06T04:09:24.394" v="1886" actId="1038"/>
          <ac:spMkLst>
            <pc:docMk/>
            <pc:sldMk cId="2653000020" sldId="270"/>
            <ac:spMk id="17" creationId="{31500409-B438-C732-B3E2-072E5CAC463E}"/>
          </ac:spMkLst>
        </pc:spChg>
        <pc:spChg chg="add mod">
          <ac:chgData name="Peter Hunter" userId="222c38b5-b185-4a92-b32d-3dda7f493704" providerId="ADAL" clId="{396A129E-1BEC-47E6-8D11-64491E77F030}" dt="2026-02-06T04:14:20.577" v="1989" actId="14100"/>
          <ac:spMkLst>
            <pc:docMk/>
            <pc:sldMk cId="2653000020" sldId="270"/>
            <ac:spMk id="18" creationId="{B744D411-38F9-B22C-8573-CA396D6028FF}"/>
          </ac:spMkLst>
        </pc:spChg>
        <pc:spChg chg="add mod">
          <ac:chgData name="Peter Hunter" userId="222c38b5-b185-4a92-b32d-3dda7f493704" providerId="ADAL" clId="{396A129E-1BEC-47E6-8D11-64491E77F030}" dt="2026-02-06T04:14:15.877" v="1988" actId="14100"/>
          <ac:spMkLst>
            <pc:docMk/>
            <pc:sldMk cId="2653000020" sldId="270"/>
            <ac:spMk id="19" creationId="{6FEA0EDD-F8ED-F399-2076-AD296D2DA2E5}"/>
          </ac:spMkLst>
        </pc:spChg>
        <pc:spChg chg="add mod">
          <ac:chgData name="Peter Hunter" userId="222c38b5-b185-4a92-b32d-3dda7f493704" providerId="ADAL" clId="{396A129E-1BEC-47E6-8D11-64491E77F030}" dt="2026-02-06T04:14:05.469" v="1987" actId="1038"/>
          <ac:spMkLst>
            <pc:docMk/>
            <pc:sldMk cId="2653000020" sldId="270"/>
            <ac:spMk id="20" creationId="{120402FC-EBDD-6477-E6DF-111E8300A92B}"/>
          </ac:spMkLst>
        </pc:spChg>
        <pc:spChg chg="add mod">
          <ac:chgData name="Peter Hunter" userId="222c38b5-b185-4a92-b32d-3dda7f493704" providerId="ADAL" clId="{396A129E-1BEC-47E6-8D11-64491E77F030}" dt="2026-02-06T04:12:33.707" v="1959" actId="1035"/>
          <ac:spMkLst>
            <pc:docMk/>
            <pc:sldMk cId="2653000020" sldId="270"/>
            <ac:spMk id="21" creationId="{27F9D56B-F91C-1C56-D7F6-AAA4F124B356}"/>
          </ac:spMkLst>
        </pc:spChg>
        <pc:spChg chg="add mod">
          <ac:chgData name="Peter Hunter" userId="222c38b5-b185-4a92-b32d-3dda7f493704" providerId="ADAL" clId="{396A129E-1BEC-47E6-8D11-64491E77F030}" dt="2026-02-06T04:12:49.052" v="1981" actId="1035"/>
          <ac:spMkLst>
            <pc:docMk/>
            <pc:sldMk cId="2653000020" sldId="270"/>
            <ac:spMk id="22" creationId="{84545DFB-5E11-B414-A27F-A1F976877949}"/>
          </ac:spMkLst>
        </pc:spChg>
        <pc:spChg chg="add mod">
          <ac:chgData name="Peter Hunter" userId="222c38b5-b185-4a92-b32d-3dda7f493704" providerId="ADAL" clId="{396A129E-1BEC-47E6-8D11-64491E77F030}" dt="2026-02-06T04:03:30.636" v="1789" actId="164"/>
          <ac:spMkLst>
            <pc:docMk/>
            <pc:sldMk cId="2653000020" sldId="270"/>
            <ac:spMk id="23" creationId="{107844D3-6DFF-E6C8-FAFD-CB91FF93C36F}"/>
          </ac:spMkLst>
        </pc:spChg>
        <pc:grpChg chg="add del mod">
          <ac:chgData name="Peter Hunter" userId="222c38b5-b185-4a92-b32d-3dda7f493704" providerId="ADAL" clId="{396A129E-1BEC-47E6-8D11-64491E77F030}" dt="2026-02-06T03:55:20.176" v="1653" actId="478"/>
          <ac:grpSpMkLst>
            <pc:docMk/>
            <pc:sldMk cId="2653000020" sldId="270"/>
            <ac:grpSpMk id="14" creationId="{D027C287-4367-2876-6F03-8C35633F9856}"/>
          </ac:grpSpMkLst>
        </pc:grpChg>
        <pc:grpChg chg="add mod">
          <ac:chgData name="Peter Hunter" userId="222c38b5-b185-4a92-b32d-3dda7f493704" providerId="ADAL" clId="{396A129E-1BEC-47E6-8D11-64491E77F030}" dt="2026-02-06T04:11:28.368" v="1902" actId="164"/>
          <ac:grpSpMkLst>
            <pc:docMk/>
            <pc:sldMk cId="2653000020" sldId="270"/>
            <ac:grpSpMk id="24" creationId="{7BBAAD73-5973-BA02-14DD-66261609F3EB}"/>
          </ac:grpSpMkLst>
        </pc:grpChg>
        <pc:grpChg chg="add mod">
          <ac:chgData name="Peter Hunter" userId="222c38b5-b185-4a92-b32d-3dda7f493704" providerId="ADAL" clId="{396A129E-1BEC-47E6-8D11-64491E77F030}" dt="2026-02-06T04:09:07.309" v="1864" actId="164"/>
          <ac:grpSpMkLst>
            <pc:docMk/>
            <pc:sldMk cId="2653000020" sldId="270"/>
            <ac:grpSpMk id="26" creationId="{0252E339-0C9E-F49B-F5BE-944CB646CCF3}"/>
          </ac:grpSpMkLst>
        </pc:grpChg>
        <pc:grpChg chg="add mod">
          <ac:chgData name="Peter Hunter" userId="222c38b5-b185-4a92-b32d-3dda7f493704" providerId="ADAL" clId="{396A129E-1BEC-47E6-8D11-64491E77F030}" dt="2026-02-06T04:09:07.309" v="1864" actId="164"/>
          <ac:grpSpMkLst>
            <pc:docMk/>
            <pc:sldMk cId="2653000020" sldId="270"/>
            <ac:grpSpMk id="31" creationId="{1F082920-98B7-15BE-11B7-E7EFA93DEDE5}"/>
          </ac:grpSpMkLst>
        </pc:grpChg>
        <pc:grpChg chg="add mod">
          <ac:chgData name="Peter Hunter" userId="222c38b5-b185-4a92-b32d-3dda7f493704" providerId="ADAL" clId="{396A129E-1BEC-47E6-8D11-64491E77F030}" dt="2026-02-06T04:12:07.864" v="1951" actId="164"/>
          <ac:grpSpMkLst>
            <pc:docMk/>
            <pc:sldMk cId="2653000020" sldId="270"/>
            <ac:grpSpMk id="34" creationId="{8E00FF5E-58EF-F12A-3CBE-04D202438314}"/>
          </ac:grpSpMkLst>
        </pc:grpChg>
        <pc:grpChg chg="add mod">
          <ac:chgData name="Peter Hunter" userId="222c38b5-b185-4a92-b32d-3dda7f493704" providerId="ADAL" clId="{396A129E-1BEC-47E6-8D11-64491E77F030}" dt="2026-02-06T04:12:07.864" v="1951" actId="164"/>
          <ac:grpSpMkLst>
            <pc:docMk/>
            <pc:sldMk cId="2653000020" sldId="270"/>
            <ac:grpSpMk id="35" creationId="{EA3D1F96-B447-A747-9834-B31FAF58DA3F}"/>
          </ac:grpSpMkLst>
        </pc:grpChg>
        <pc:grpChg chg="add mod">
          <ac:chgData name="Peter Hunter" userId="222c38b5-b185-4a92-b32d-3dda7f493704" providerId="ADAL" clId="{396A129E-1BEC-47E6-8D11-64491E77F030}" dt="2026-02-06T04:40:09.935" v="2236" actId="164"/>
          <ac:grpSpMkLst>
            <pc:docMk/>
            <pc:sldMk cId="2653000020" sldId="270"/>
            <ac:grpSpMk id="36" creationId="{478F31DC-EEBE-F014-9522-8435D1BCFF21}"/>
          </ac:grpSpMkLst>
        </pc:grpChg>
        <pc:picChg chg="add mod modCrop">
          <ac:chgData name="Peter Hunter" userId="222c38b5-b185-4a92-b32d-3dda7f493704" providerId="ADAL" clId="{396A129E-1BEC-47E6-8D11-64491E77F030}" dt="2026-02-06T04:40:09.935" v="2236" actId="164"/>
          <ac:picMkLst>
            <pc:docMk/>
            <pc:sldMk cId="2653000020" sldId="270"/>
            <ac:picMk id="4" creationId="{18A2BAC8-478D-2790-0E69-FF10DB983FA0}"/>
          </ac:picMkLst>
        </pc:picChg>
        <pc:picChg chg="add mod modCrop">
          <ac:chgData name="Peter Hunter" userId="222c38b5-b185-4a92-b32d-3dda7f493704" providerId="ADAL" clId="{396A129E-1BEC-47E6-8D11-64491E77F030}" dt="2026-02-06T04:02:23.202" v="1775" actId="732"/>
          <ac:picMkLst>
            <pc:docMk/>
            <pc:sldMk cId="2653000020" sldId="270"/>
            <ac:picMk id="13" creationId="{A35DF387-C5E7-68FD-ED8B-A3D58E657328}"/>
          </ac:picMkLst>
        </pc:picChg>
        <pc:picChg chg="add del mod ord modCrop">
          <ac:chgData name="Peter Hunter" userId="222c38b5-b185-4a92-b32d-3dda7f493704" providerId="ADAL" clId="{396A129E-1BEC-47E6-8D11-64491E77F030}" dt="2026-02-06T04:04:45.976" v="1795" actId="478"/>
          <ac:picMkLst>
            <pc:docMk/>
            <pc:sldMk cId="2653000020" sldId="270"/>
            <ac:picMk id="25" creationId="{D3DD9048-74EB-9AD9-E86D-57180DC53B91}"/>
          </ac:picMkLst>
        </pc:picChg>
        <pc:picChg chg="add mod ord">
          <ac:chgData name="Peter Hunter" userId="222c38b5-b185-4a92-b32d-3dda7f493704" providerId="ADAL" clId="{396A129E-1BEC-47E6-8D11-64491E77F030}" dt="2026-02-06T04:07:00.411" v="1850" actId="1038"/>
          <ac:picMkLst>
            <pc:docMk/>
            <pc:sldMk cId="2653000020" sldId="270"/>
            <ac:picMk id="28" creationId="{70BE18C8-E4B6-56EA-127F-E47676E02E62}"/>
          </ac:picMkLst>
        </pc:picChg>
        <pc:picChg chg="add mod ord">
          <ac:chgData name="Peter Hunter" userId="222c38b5-b185-4a92-b32d-3dda7f493704" providerId="ADAL" clId="{396A129E-1BEC-47E6-8D11-64491E77F030}" dt="2026-02-06T04:09:07.309" v="1864" actId="164"/>
          <ac:picMkLst>
            <pc:docMk/>
            <pc:sldMk cId="2653000020" sldId="270"/>
            <ac:picMk id="30" creationId="{4E1D6403-012E-6481-F8D3-18266C0C7E94}"/>
          </ac:picMkLst>
        </pc:picChg>
        <pc:picChg chg="add mod ord">
          <ac:chgData name="Peter Hunter" userId="222c38b5-b185-4a92-b32d-3dda7f493704" providerId="ADAL" clId="{396A129E-1BEC-47E6-8D11-64491E77F030}" dt="2026-02-06T04:11:28.368" v="1902" actId="164"/>
          <ac:picMkLst>
            <pc:docMk/>
            <pc:sldMk cId="2653000020" sldId="270"/>
            <ac:picMk id="33" creationId="{2F57C8A9-821A-FB3D-F8F0-248C9B4A2907}"/>
          </ac:picMkLst>
        </pc:picChg>
        <pc:cxnChg chg="add del mod">
          <ac:chgData name="Peter Hunter" userId="222c38b5-b185-4a92-b32d-3dda7f493704" providerId="ADAL" clId="{396A129E-1BEC-47E6-8D11-64491E77F030}" dt="2026-02-06T03:31:46.166" v="1471" actId="21"/>
          <ac:cxnSpMkLst>
            <pc:docMk/>
            <pc:sldMk cId="2653000020" sldId="270"/>
            <ac:cxnSpMk id="7" creationId="{8EBD8805-23E1-80C5-5F8B-57D7C814538D}"/>
          </ac:cxnSpMkLst>
        </pc:cxnChg>
        <pc:cxnChg chg="add del mod">
          <ac:chgData name="Peter Hunter" userId="222c38b5-b185-4a92-b32d-3dda7f493704" providerId="ADAL" clId="{396A129E-1BEC-47E6-8D11-64491E77F030}" dt="2026-02-06T03:33:31.827" v="1563" actId="21"/>
          <ac:cxnSpMkLst>
            <pc:docMk/>
            <pc:sldMk cId="2653000020" sldId="270"/>
            <ac:cxnSpMk id="9" creationId="{8EBD8805-23E1-80C5-5F8B-57D7C814538D}"/>
          </ac:cxnSpMkLst>
        </pc:cxnChg>
      </pc:sldChg>
      <pc:sldChg chg="addSp delSp modSp add mod modAnim">
        <pc:chgData name="Peter Hunter" userId="222c38b5-b185-4a92-b32d-3dda7f493704" providerId="ADAL" clId="{396A129E-1BEC-47E6-8D11-64491E77F030}" dt="2026-02-06T04:38:25.357" v="2191"/>
        <pc:sldMkLst>
          <pc:docMk/>
          <pc:sldMk cId="87060005" sldId="271"/>
        </pc:sldMkLst>
        <pc:spChg chg="mod">
          <ac:chgData name="Peter Hunter" userId="222c38b5-b185-4a92-b32d-3dda7f493704" providerId="ADAL" clId="{396A129E-1BEC-47E6-8D11-64491E77F030}" dt="2026-02-06T03:22:04.880" v="1300" actId="20577"/>
          <ac:spMkLst>
            <pc:docMk/>
            <pc:sldMk cId="87060005" sldId="271"/>
            <ac:spMk id="3" creationId="{AEC8DEA4-69A7-7C82-68E4-70BB0C67DF64}"/>
          </ac:spMkLst>
        </pc:spChg>
        <pc:spChg chg="add del mod">
          <ac:chgData name="Peter Hunter" userId="222c38b5-b185-4a92-b32d-3dda7f493704" providerId="ADAL" clId="{396A129E-1BEC-47E6-8D11-64491E77F030}" dt="2026-02-06T03:35:52.853" v="1606" actId="478"/>
          <ac:spMkLst>
            <pc:docMk/>
            <pc:sldMk cId="87060005" sldId="271"/>
            <ac:spMk id="6" creationId="{7A4F56DE-6284-6963-A46D-C7AF591606B4}"/>
          </ac:spMkLst>
        </pc:spChg>
        <pc:spChg chg="add mod">
          <ac:chgData name="Peter Hunter" userId="222c38b5-b185-4a92-b32d-3dda7f493704" providerId="ADAL" clId="{396A129E-1BEC-47E6-8D11-64491E77F030}" dt="2026-02-06T03:36:24.412" v="1612" actId="255"/>
          <ac:spMkLst>
            <pc:docMk/>
            <pc:sldMk cId="87060005" sldId="271"/>
            <ac:spMk id="7" creationId="{E8A6C630-43BB-E48F-2933-48FAF50FADA9}"/>
          </ac:spMkLst>
        </pc:spChg>
        <pc:spChg chg="add mod">
          <ac:chgData name="Peter Hunter" userId="222c38b5-b185-4a92-b32d-3dda7f493704" providerId="ADAL" clId="{396A129E-1BEC-47E6-8D11-64491E77F030}" dt="2026-02-06T03:38:13.464" v="1638" actId="14100"/>
          <ac:spMkLst>
            <pc:docMk/>
            <pc:sldMk cId="87060005" sldId="271"/>
            <ac:spMk id="10" creationId="{EB6979A4-11E2-3AE9-E795-22BED6657895}"/>
          </ac:spMkLst>
        </pc:spChg>
        <pc:spChg chg="add mod topLvl">
          <ac:chgData name="Peter Hunter" userId="222c38b5-b185-4a92-b32d-3dda7f493704" providerId="ADAL" clId="{396A129E-1BEC-47E6-8D11-64491E77F030}" dt="2026-02-06T04:38:00.105" v="2179" actId="165"/>
          <ac:spMkLst>
            <pc:docMk/>
            <pc:sldMk cId="87060005" sldId="271"/>
            <ac:spMk id="13" creationId="{F45D8675-9BDD-694A-415E-11AE5A69041E}"/>
          </ac:spMkLst>
        </pc:spChg>
        <pc:spChg chg="add mod">
          <ac:chgData name="Peter Hunter" userId="222c38b5-b185-4a92-b32d-3dda7f493704" providerId="ADAL" clId="{396A129E-1BEC-47E6-8D11-64491E77F030}" dt="2026-02-06T04:33:08.699" v="2151" actId="164"/>
          <ac:spMkLst>
            <pc:docMk/>
            <pc:sldMk cId="87060005" sldId="271"/>
            <ac:spMk id="17" creationId="{1588611E-CAC7-E392-AD63-C5DB4588404B}"/>
          </ac:spMkLst>
        </pc:spChg>
        <pc:spChg chg="add mod">
          <ac:chgData name="Peter Hunter" userId="222c38b5-b185-4a92-b32d-3dda7f493704" providerId="ADAL" clId="{396A129E-1BEC-47E6-8D11-64491E77F030}" dt="2026-02-06T04:30:10.806" v="2133" actId="14100"/>
          <ac:spMkLst>
            <pc:docMk/>
            <pc:sldMk cId="87060005" sldId="271"/>
            <ac:spMk id="18" creationId="{4571A70F-1066-EF6C-C7C5-F1C761C2B356}"/>
          </ac:spMkLst>
        </pc:spChg>
        <pc:spChg chg="add mod">
          <ac:chgData name="Peter Hunter" userId="222c38b5-b185-4a92-b32d-3dda7f493704" providerId="ADAL" clId="{396A129E-1BEC-47E6-8D11-64491E77F030}" dt="2026-02-06T04:36:20.578" v="2176" actId="1038"/>
          <ac:spMkLst>
            <pc:docMk/>
            <pc:sldMk cId="87060005" sldId="271"/>
            <ac:spMk id="30" creationId="{43EE0A68-FB15-B09E-FB0D-D4D84407B451}"/>
          </ac:spMkLst>
        </pc:spChg>
        <pc:grpChg chg="add del mod">
          <ac:chgData name="Peter Hunter" userId="222c38b5-b185-4a92-b32d-3dda7f493704" providerId="ADAL" clId="{396A129E-1BEC-47E6-8D11-64491E77F030}" dt="2026-02-06T04:38:00.105" v="2179" actId="165"/>
          <ac:grpSpMkLst>
            <pc:docMk/>
            <pc:sldMk cId="87060005" sldId="271"/>
            <ac:grpSpMk id="14" creationId="{7F2F1E5E-4EE4-BFA8-554D-C3922284FD86}"/>
          </ac:grpSpMkLst>
        </pc:grpChg>
        <pc:grpChg chg="add mod">
          <ac:chgData name="Peter Hunter" userId="222c38b5-b185-4a92-b32d-3dda7f493704" providerId="ADAL" clId="{396A129E-1BEC-47E6-8D11-64491E77F030}" dt="2026-02-06T04:33:08.699" v="2151" actId="164"/>
          <ac:grpSpMkLst>
            <pc:docMk/>
            <pc:sldMk cId="87060005" sldId="271"/>
            <ac:grpSpMk id="23" creationId="{D8A2DF58-70FD-0B28-6F2C-B51CA1F7DEED}"/>
          </ac:grpSpMkLst>
        </pc:grpChg>
        <pc:picChg chg="add mod">
          <ac:chgData name="Peter Hunter" userId="222c38b5-b185-4a92-b32d-3dda7f493704" providerId="ADAL" clId="{396A129E-1BEC-47E6-8D11-64491E77F030}" dt="2026-02-06T03:33:50.982" v="1586" actId="1036"/>
          <ac:picMkLst>
            <pc:docMk/>
            <pc:sldMk cId="87060005" sldId="271"/>
            <ac:picMk id="5" creationId="{1BD6C746-ABAA-38A5-5D3A-0C52B06CB6FE}"/>
          </ac:picMkLst>
        </pc:picChg>
        <pc:picChg chg="add mod topLvl">
          <ac:chgData name="Peter Hunter" userId="222c38b5-b185-4a92-b32d-3dda7f493704" providerId="ADAL" clId="{396A129E-1BEC-47E6-8D11-64491E77F030}" dt="2026-02-06T04:38:00.105" v="2179" actId="165"/>
          <ac:picMkLst>
            <pc:docMk/>
            <pc:sldMk cId="87060005" sldId="271"/>
            <ac:picMk id="12" creationId="{C18C1CC4-1910-14E3-6708-B0199EC12069}"/>
          </ac:picMkLst>
        </pc:picChg>
        <pc:picChg chg="add mod">
          <ac:chgData name="Peter Hunter" userId="222c38b5-b185-4a92-b32d-3dda7f493704" providerId="ADAL" clId="{396A129E-1BEC-47E6-8D11-64491E77F030}" dt="2026-02-06T04:30:18.323" v="2136" actId="1076"/>
          <ac:picMkLst>
            <pc:docMk/>
            <pc:sldMk cId="87060005" sldId="271"/>
            <ac:picMk id="16" creationId="{7A5E79B7-A88F-CA32-E1B2-A8F15A97885A}"/>
          </ac:picMkLst>
        </pc:picChg>
        <pc:picChg chg="add del mod">
          <ac:chgData name="Peter Hunter" userId="222c38b5-b185-4a92-b32d-3dda7f493704" providerId="ADAL" clId="{396A129E-1BEC-47E6-8D11-64491E77F030}" dt="2026-02-06T04:32:51.518" v="2148" actId="478"/>
          <ac:picMkLst>
            <pc:docMk/>
            <pc:sldMk cId="87060005" sldId="271"/>
            <ac:picMk id="20" creationId="{732BD8A1-1CB6-1C4F-08BE-9B946931FB90}"/>
          </ac:picMkLst>
        </pc:picChg>
        <pc:picChg chg="add mod">
          <ac:chgData name="Peter Hunter" userId="222c38b5-b185-4a92-b32d-3dda7f493704" providerId="ADAL" clId="{396A129E-1BEC-47E6-8D11-64491E77F030}" dt="2026-02-06T04:33:08.699" v="2151" actId="164"/>
          <ac:picMkLst>
            <pc:docMk/>
            <pc:sldMk cId="87060005" sldId="271"/>
            <ac:picMk id="22" creationId="{203E96B6-6072-F75E-7D17-EFEAB6B2B799}"/>
          </ac:picMkLst>
        </pc:picChg>
        <pc:picChg chg="add del mod">
          <ac:chgData name="Peter Hunter" userId="222c38b5-b185-4a92-b32d-3dda7f493704" providerId="ADAL" clId="{396A129E-1BEC-47E6-8D11-64491E77F030}" dt="2026-02-06T04:35:21.136" v="2155" actId="478"/>
          <ac:picMkLst>
            <pc:docMk/>
            <pc:sldMk cId="87060005" sldId="271"/>
            <ac:picMk id="25" creationId="{5F5F5C2D-9D90-B09A-A1C0-2F2984CFECC4}"/>
          </ac:picMkLst>
        </pc:picChg>
        <pc:picChg chg="add mod modCrop">
          <ac:chgData name="Peter Hunter" userId="222c38b5-b185-4a92-b32d-3dda7f493704" providerId="ADAL" clId="{396A129E-1BEC-47E6-8D11-64491E77F030}" dt="2026-02-06T04:36:14.007" v="2171" actId="1038"/>
          <ac:picMkLst>
            <pc:docMk/>
            <pc:sldMk cId="87060005" sldId="271"/>
            <ac:picMk id="27" creationId="{1CA5C7B2-6076-68B9-A919-AF66526A1200}"/>
          </ac:picMkLst>
        </pc:picChg>
        <pc:picChg chg="add del">
          <ac:chgData name="Peter Hunter" userId="222c38b5-b185-4a92-b32d-3dda7f493704" providerId="ADAL" clId="{396A129E-1BEC-47E6-8D11-64491E77F030}" dt="2026-02-06T04:35:49.538" v="2160" actId="22"/>
          <ac:picMkLst>
            <pc:docMk/>
            <pc:sldMk cId="87060005" sldId="271"/>
            <ac:picMk id="29" creationId="{D704B5C5-1F19-2685-00E4-0FA4CF85AFC3}"/>
          </ac:picMkLst>
        </pc:picChg>
        <pc:cxnChg chg="add del mod">
          <ac:chgData name="Peter Hunter" userId="222c38b5-b185-4a92-b32d-3dda7f493704" providerId="ADAL" clId="{396A129E-1BEC-47E6-8D11-64491E77F030}" dt="2026-02-06T03:32:54.125" v="1520" actId="21"/>
          <ac:cxnSpMkLst>
            <pc:docMk/>
            <pc:sldMk cId="87060005" sldId="271"/>
            <ac:cxnSpMk id="8" creationId="{8EBD8805-23E1-80C5-5F8B-57D7C814538D}"/>
          </ac:cxnSpMkLst>
        </pc:cxnChg>
        <pc:cxnChg chg="add del mod">
          <ac:chgData name="Peter Hunter" userId="222c38b5-b185-4a92-b32d-3dda7f493704" providerId="ADAL" clId="{396A129E-1BEC-47E6-8D11-64491E77F030}" dt="2026-02-06T03:33:54.996" v="1587" actId="21"/>
          <ac:cxnSpMkLst>
            <pc:docMk/>
            <pc:sldMk cId="87060005" sldId="271"/>
            <ac:cxnSpMk id="9" creationId="{8EBD8805-23E1-80C5-5F8B-57D7C814538D}"/>
          </ac:cxnSpMkLst>
        </pc:cxnChg>
      </pc:sldChg>
      <pc:sldChg chg="addSp delSp modSp add mod modAnim">
        <pc:chgData name="Peter Hunter" userId="222c38b5-b185-4a92-b32d-3dda7f493704" providerId="ADAL" clId="{396A129E-1BEC-47E6-8D11-64491E77F030}" dt="2026-02-06T05:40:36.894" v="2454"/>
        <pc:sldMkLst>
          <pc:docMk/>
          <pc:sldMk cId="11288393" sldId="272"/>
        </pc:sldMkLst>
        <pc:spChg chg="mod">
          <ac:chgData name="Peter Hunter" userId="222c38b5-b185-4a92-b32d-3dda7f493704" providerId="ADAL" clId="{396A129E-1BEC-47E6-8D11-64491E77F030}" dt="2026-02-06T04:42:14.598" v="2289" actId="164"/>
          <ac:spMkLst>
            <pc:docMk/>
            <pc:sldMk cId="11288393" sldId="272"/>
            <ac:spMk id="3" creationId="{FD2D7784-FFEF-04B3-536C-9A216FF3545C}"/>
          </ac:spMkLst>
        </pc:spChg>
        <pc:spChg chg="add del mod">
          <ac:chgData name="Peter Hunter" userId="222c38b5-b185-4a92-b32d-3dda7f493704" providerId="ADAL" clId="{396A129E-1BEC-47E6-8D11-64491E77F030}" dt="2026-02-06T03:36:44.900" v="1615" actId="478"/>
          <ac:spMkLst>
            <pc:docMk/>
            <pc:sldMk cId="11288393" sldId="272"/>
            <ac:spMk id="6" creationId="{41DF3FDF-9E34-AA3C-7B71-0C391BC40491}"/>
          </ac:spMkLst>
        </pc:spChg>
        <pc:spChg chg="add mod">
          <ac:chgData name="Peter Hunter" userId="222c38b5-b185-4a92-b32d-3dda7f493704" providerId="ADAL" clId="{396A129E-1BEC-47E6-8D11-64491E77F030}" dt="2026-02-06T04:42:14.598" v="2289" actId="164"/>
          <ac:spMkLst>
            <pc:docMk/>
            <pc:sldMk cId="11288393" sldId="272"/>
            <ac:spMk id="7" creationId="{EA13ED2C-1E5B-4105-B25A-1968DD93B918}"/>
          </ac:spMkLst>
        </pc:spChg>
        <pc:spChg chg="add mod">
          <ac:chgData name="Peter Hunter" userId="222c38b5-b185-4a92-b32d-3dda7f493704" providerId="ADAL" clId="{396A129E-1BEC-47E6-8D11-64491E77F030}" dt="2026-02-06T03:38:27.948" v="1641" actId="14100"/>
          <ac:spMkLst>
            <pc:docMk/>
            <pc:sldMk cId="11288393" sldId="272"/>
            <ac:spMk id="10" creationId="{EB40134E-F0AA-79F5-D51D-B55A89D1206E}"/>
          </ac:spMkLst>
        </pc:spChg>
        <pc:spChg chg="add mod">
          <ac:chgData name="Peter Hunter" userId="222c38b5-b185-4a92-b32d-3dda7f493704" providerId="ADAL" clId="{396A129E-1BEC-47E6-8D11-64491E77F030}" dt="2026-02-06T04:44:45.065" v="2293" actId="164"/>
          <ac:spMkLst>
            <pc:docMk/>
            <pc:sldMk cId="11288393" sldId="272"/>
            <ac:spMk id="13" creationId="{046BD8CA-603D-A681-03E7-B5E70800E9CF}"/>
          </ac:spMkLst>
        </pc:spChg>
        <pc:spChg chg="add mod">
          <ac:chgData name="Peter Hunter" userId="222c38b5-b185-4a92-b32d-3dda7f493704" providerId="ADAL" clId="{396A129E-1BEC-47E6-8D11-64491E77F030}" dt="2026-02-06T05:38:34.638" v="2412" actId="1036"/>
          <ac:spMkLst>
            <pc:docMk/>
            <pc:sldMk cId="11288393" sldId="272"/>
            <ac:spMk id="20" creationId="{D0D149A0-2049-B45A-5753-BB0D681BA3AC}"/>
          </ac:spMkLst>
        </pc:spChg>
        <pc:spChg chg="add mod">
          <ac:chgData name="Peter Hunter" userId="222c38b5-b185-4a92-b32d-3dda7f493704" providerId="ADAL" clId="{396A129E-1BEC-47E6-8D11-64491E77F030}" dt="2026-02-06T05:38:34.638" v="2412" actId="1036"/>
          <ac:spMkLst>
            <pc:docMk/>
            <pc:sldMk cId="11288393" sldId="272"/>
            <ac:spMk id="21" creationId="{F7E28519-5C0E-0137-4976-551BCE8C848A}"/>
          </ac:spMkLst>
        </pc:spChg>
        <pc:spChg chg="mod">
          <ac:chgData name="Peter Hunter" userId="222c38b5-b185-4a92-b32d-3dda7f493704" providerId="ADAL" clId="{396A129E-1BEC-47E6-8D11-64491E77F030}" dt="2026-02-06T04:49:42.253" v="2368" actId="14100"/>
          <ac:spMkLst>
            <pc:docMk/>
            <pc:sldMk cId="11288393" sldId="272"/>
            <ac:spMk id="24" creationId="{79483037-A6FB-D98F-E5AF-4FF06FA8F50D}"/>
          </ac:spMkLst>
        </pc:spChg>
        <pc:spChg chg="mod">
          <ac:chgData name="Peter Hunter" userId="222c38b5-b185-4a92-b32d-3dda7f493704" providerId="ADAL" clId="{396A129E-1BEC-47E6-8D11-64491E77F030}" dt="2026-02-06T04:49:35.587" v="2367" actId="14100"/>
          <ac:spMkLst>
            <pc:docMk/>
            <pc:sldMk cId="11288393" sldId="272"/>
            <ac:spMk id="25" creationId="{5347A5F7-AD08-2581-36DD-B378BFD80F88}"/>
          </ac:spMkLst>
        </pc:spChg>
        <pc:spChg chg="add mod">
          <ac:chgData name="Peter Hunter" userId="222c38b5-b185-4a92-b32d-3dda7f493704" providerId="ADAL" clId="{396A129E-1BEC-47E6-8D11-64491E77F030}" dt="2026-02-06T04:51:03.487" v="2382" actId="164"/>
          <ac:spMkLst>
            <pc:docMk/>
            <pc:sldMk cId="11288393" sldId="272"/>
            <ac:spMk id="28" creationId="{3AA87631-395A-57F1-AC50-CCD793B691C5}"/>
          </ac:spMkLst>
        </pc:spChg>
        <pc:spChg chg="add mod">
          <ac:chgData name="Peter Hunter" userId="222c38b5-b185-4a92-b32d-3dda7f493704" providerId="ADAL" clId="{396A129E-1BEC-47E6-8D11-64491E77F030}" dt="2026-02-06T05:40:33.422" v="2453" actId="164"/>
          <ac:spMkLst>
            <pc:docMk/>
            <pc:sldMk cId="11288393" sldId="272"/>
            <ac:spMk id="31" creationId="{78AEF0B9-DA65-A44D-88E6-9C85BA33AEC1}"/>
          </ac:spMkLst>
        </pc:spChg>
        <pc:grpChg chg="add mod">
          <ac:chgData name="Peter Hunter" userId="222c38b5-b185-4a92-b32d-3dda7f493704" providerId="ADAL" clId="{396A129E-1BEC-47E6-8D11-64491E77F030}" dt="2026-02-06T04:42:14.598" v="2289" actId="164"/>
          <ac:grpSpMkLst>
            <pc:docMk/>
            <pc:sldMk cId="11288393" sldId="272"/>
            <ac:grpSpMk id="14" creationId="{B805BC26-5367-2511-85CD-21895D5CB909}"/>
          </ac:grpSpMkLst>
        </pc:grpChg>
        <pc:grpChg chg="add mod">
          <ac:chgData name="Peter Hunter" userId="222c38b5-b185-4a92-b32d-3dda7f493704" providerId="ADAL" clId="{396A129E-1BEC-47E6-8D11-64491E77F030}" dt="2026-02-06T04:44:45.065" v="2293" actId="164"/>
          <ac:grpSpMkLst>
            <pc:docMk/>
            <pc:sldMk cId="11288393" sldId="272"/>
            <ac:grpSpMk id="17" creationId="{D1F8CC34-8344-0838-E250-28AB333294DB}"/>
          </ac:grpSpMkLst>
        </pc:grpChg>
        <pc:grpChg chg="add mod">
          <ac:chgData name="Peter Hunter" userId="222c38b5-b185-4a92-b32d-3dda7f493704" providerId="ADAL" clId="{396A129E-1BEC-47E6-8D11-64491E77F030}" dt="2026-02-06T05:37:30.232" v="2407" actId="164"/>
          <ac:grpSpMkLst>
            <pc:docMk/>
            <pc:sldMk cId="11288393" sldId="272"/>
            <ac:grpSpMk id="22" creationId="{7033EE2B-6FDD-736B-E33F-A78EE8FEE600}"/>
          </ac:grpSpMkLst>
        </pc:grpChg>
        <pc:grpChg chg="add mod">
          <ac:chgData name="Peter Hunter" userId="222c38b5-b185-4a92-b32d-3dda7f493704" providerId="ADAL" clId="{396A129E-1BEC-47E6-8D11-64491E77F030}" dt="2026-02-06T05:38:50.009" v="2415" actId="1036"/>
          <ac:grpSpMkLst>
            <pc:docMk/>
            <pc:sldMk cId="11288393" sldId="272"/>
            <ac:grpSpMk id="23" creationId="{414C7F02-FD81-79BB-CB61-B28A661CC347}"/>
          </ac:grpSpMkLst>
        </pc:grpChg>
        <pc:grpChg chg="add mod">
          <ac:chgData name="Peter Hunter" userId="222c38b5-b185-4a92-b32d-3dda7f493704" providerId="ADAL" clId="{396A129E-1BEC-47E6-8D11-64491E77F030}" dt="2026-02-06T05:40:33.422" v="2453" actId="164"/>
          <ac:grpSpMkLst>
            <pc:docMk/>
            <pc:sldMk cId="11288393" sldId="272"/>
            <ac:grpSpMk id="29" creationId="{59FD71D4-8CD0-B533-A803-945FEDE6746A}"/>
          </ac:grpSpMkLst>
        </pc:grpChg>
        <pc:grpChg chg="add mod">
          <ac:chgData name="Peter Hunter" userId="222c38b5-b185-4a92-b32d-3dda7f493704" providerId="ADAL" clId="{396A129E-1BEC-47E6-8D11-64491E77F030}" dt="2026-02-06T05:39:53.633" v="2447" actId="1076"/>
          <ac:grpSpMkLst>
            <pc:docMk/>
            <pc:sldMk cId="11288393" sldId="272"/>
            <ac:grpSpMk id="30" creationId="{E2205C5D-EE72-41CB-0F88-7266BEA8FEE6}"/>
          </ac:grpSpMkLst>
        </pc:grpChg>
        <pc:grpChg chg="add mod">
          <ac:chgData name="Peter Hunter" userId="222c38b5-b185-4a92-b32d-3dda7f493704" providerId="ADAL" clId="{396A129E-1BEC-47E6-8D11-64491E77F030}" dt="2026-02-06T05:40:33.422" v="2453" actId="164"/>
          <ac:grpSpMkLst>
            <pc:docMk/>
            <pc:sldMk cId="11288393" sldId="272"/>
            <ac:grpSpMk id="32" creationId="{E507A8DE-E744-C82A-5191-457AA4F5D4E9}"/>
          </ac:grpSpMkLst>
        </pc:grpChg>
        <pc:picChg chg="add mod">
          <ac:chgData name="Peter Hunter" userId="222c38b5-b185-4a92-b32d-3dda7f493704" providerId="ADAL" clId="{396A129E-1BEC-47E6-8D11-64491E77F030}" dt="2026-02-06T04:42:14.598" v="2289" actId="164"/>
          <ac:picMkLst>
            <pc:docMk/>
            <pc:sldMk cId="11288393" sldId="272"/>
            <ac:picMk id="5" creationId="{47F817AE-6B53-CA35-D6FC-B1D860108D56}"/>
          </ac:picMkLst>
        </pc:picChg>
        <pc:picChg chg="add mod">
          <ac:chgData name="Peter Hunter" userId="222c38b5-b185-4a92-b32d-3dda7f493704" providerId="ADAL" clId="{396A129E-1BEC-47E6-8D11-64491E77F030}" dt="2026-02-06T04:41:47.203" v="2264" actId="1037"/>
          <ac:picMkLst>
            <pc:docMk/>
            <pc:sldMk cId="11288393" sldId="272"/>
            <ac:picMk id="12" creationId="{36679F48-F865-5814-244C-33355252FBAF}"/>
          </ac:picMkLst>
        </pc:picChg>
        <pc:picChg chg="add mod">
          <ac:chgData name="Peter Hunter" userId="222c38b5-b185-4a92-b32d-3dda7f493704" providerId="ADAL" clId="{396A129E-1BEC-47E6-8D11-64491E77F030}" dt="2026-02-06T04:44:45.065" v="2293" actId="164"/>
          <ac:picMkLst>
            <pc:docMk/>
            <pc:sldMk cId="11288393" sldId="272"/>
            <ac:picMk id="16" creationId="{67E30C22-7597-C65B-5013-748CC6C2C11C}"/>
          </ac:picMkLst>
        </pc:picChg>
        <pc:picChg chg="add mod modCrop">
          <ac:chgData name="Peter Hunter" userId="222c38b5-b185-4a92-b32d-3dda7f493704" providerId="ADAL" clId="{396A129E-1BEC-47E6-8D11-64491E77F030}" dt="2026-02-06T05:37:30.232" v="2407" actId="164"/>
          <ac:picMkLst>
            <pc:docMk/>
            <pc:sldMk cId="11288393" sldId="272"/>
            <ac:picMk id="19" creationId="{B48392A7-F577-D9A3-19EB-BC797A609F30}"/>
          </ac:picMkLst>
        </pc:picChg>
        <pc:picChg chg="add mod">
          <ac:chgData name="Peter Hunter" userId="222c38b5-b185-4a92-b32d-3dda7f493704" providerId="ADAL" clId="{396A129E-1BEC-47E6-8D11-64491E77F030}" dt="2026-02-06T04:51:03.487" v="2382" actId="164"/>
          <ac:picMkLst>
            <pc:docMk/>
            <pc:sldMk cId="11288393" sldId="272"/>
            <ac:picMk id="27" creationId="{0297124D-E8AE-1385-2BEC-50DC2FA92B6A}"/>
          </ac:picMkLst>
        </pc:picChg>
        <pc:cxnChg chg="add del mod">
          <ac:chgData name="Peter Hunter" userId="222c38b5-b185-4a92-b32d-3dda7f493704" providerId="ADAL" clId="{396A129E-1BEC-47E6-8D11-64491E77F030}" dt="2026-02-06T03:33:17.041" v="1560" actId="21"/>
          <ac:cxnSpMkLst>
            <pc:docMk/>
            <pc:sldMk cId="11288393" sldId="272"/>
            <ac:cxnSpMk id="8" creationId="{8EBD8805-23E1-80C5-5F8B-57D7C814538D}"/>
          </ac:cxnSpMkLst>
        </pc:cxnChg>
        <pc:cxnChg chg="add del mod">
          <ac:chgData name="Peter Hunter" userId="222c38b5-b185-4a92-b32d-3dda7f493704" providerId="ADAL" clId="{396A129E-1BEC-47E6-8D11-64491E77F030}" dt="2026-02-06T03:34:13.510" v="1593" actId="478"/>
          <ac:cxnSpMkLst>
            <pc:docMk/>
            <pc:sldMk cId="11288393" sldId="272"/>
            <ac:cxnSpMk id="9" creationId="{8EBD8805-23E1-80C5-5F8B-57D7C814538D}"/>
          </ac:cxnSpMkLst>
        </pc:cxnChg>
      </pc:sldChg>
      <pc:sldChg chg="addSp delSp modSp new mod delAnim modAnim">
        <pc:chgData name="Peter Hunter" userId="222c38b5-b185-4a92-b32d-3dda7f493704" providerId="ADAL" clId="{396A129E-1BEC-47E6-8D11-64491E77F030}" dt="2026-02-07T03:43:58.568" v="4819"/>
        <pc:sldMkLst>
          <pc:docMk/>
          <pc:sldMk cId="4118214504" sldId="273"/>
        </pc:sldMkLst>
        <pc:spChg chg="add mod">
          <ac:chgData name="Peter Hunter" userId="222c38b5-b185-4a92-b32d-3dda7f493704" providerId="ADAL" clId="{396A129E-1BEC-47E6-8D11-64491E77F030}" dt="2026-02-06T07:24:27.335" v="3459"/>
          <ac:spMkLst>
            <pc:docMk/>
            <pc:sldMk cId="4118214504" sldId="273"/>
            <ac:spMk id="4" creationId="{9368629E-8E24-90D5-B7AE-D31E9454A7B8}"/>
          </ac:spMkLst>
        </pc:spChg>
        <pc:spChg chg="add mod topLvl">
          <ac:chgData name="Peter Hunter" userId="222c38b5-b185-4a92-b32d-3dda7f493704" providerId="ADAL" clId="{396A129E-1BEC-47E6-8D11-64491E77F030}" dt="2026-02-07T03:27:52.121" v="4602" actId="164"/>
          <ac:spMkLst>
            <pc:docMk/>
            <pc:sldMk cId="4118214504" sldId="273"/>
            <ac:spMk id="12" creationId="{1618DA6F-E17D-50E2-CD9A-EB20A2F2AE4B}"/>
          </ac:spMkLst>
        </pc:spChg>
        <pc:spChg chg="add del">
          <ac:chgData name="Peter Hunter" userId="222c38b5-b185-4a92-b32d-3dda7f493704" providerId="ADAL" clId="{396A129E-1BEC-47E6-8D11-64491E77F030}" dt="2026-02-07T03:13:06.341" v="4433" actId="478"/>
          <ac:spMkLst>
            <pc:docMk/>
            <pc:sldMk cId="4118214504" sldId="273"/>
            <ac:spMk id="20" creationId="{FCAB4C3E-323C-5D8F-265D-F267E3B65C16}"/>
          </ac:spMkLst>
        </pc:spChg>
        <pc:spChg chg="add mod">
          <ac:chgData name="Peter Hunter" userId="222c38b5-b185-4a92-b32d-3dda7f493704" providerId="ADAL" clId="{396A129E-1BEC-47E6-8D11-64491E77F030}" dt="2026-02-07T03:43:53.474" v="4817" actId="164"/>
          <ac:spMkLst>
            <pc:docMk/>
            <pc:sldMk cId="4118214504" sldId="273"/>
            <ac:spMk id="25" creationId="{6B0DA145-97AF-C958-ABFC-2529EE53BCF0}"/>
          </ac:spMkLst>
        </pc:spChg>
        <pc:spChg chg="add del mod">
          <ac:chgData name="Peter Hunter" userId="222c38b5-b185-4a92-b32d-3dda7f493704" providerId="ADAL" clId="{396A129E-1BEC-47E6-8D11-64491E77F030}" dt="2026-02-07T03:26:19.510" v="4596" actId="478"/>
          <ac:spMkLst>
            <pc:docMk/>
            <pc:sldMk cId="4118214504" sldId="273"/>
            <ac:spMk id="33" creationId="{2FAE4179-8B3E-F5D9-D45C-B1A706A08B9F}"/>
          </ac:spMkLst>
        </pc:spChg>
        <pc:grpChg chg="add del mod topLvl">
          <ac:chgData name="Peter Hunter" userId="222c38b5-b185-4a92-b32d-3dda7f493704" providerId="ADAL" clId="{396A129E-1BEC-47E6-8D11-64491E77F030}" dt="2026-02-07T03:27:41.933" v="4600" actId="165"/>
          <ac:grpSpMkLst>
            <pc:docMk/>
            <pc:sldMk cId="4118214504" sldId="273"/>
            <ac:grpSpMk id="15" creationId="{5D4CCAF6-8686-4008-E908-868F29BC7A07}"/>
          </ac:grpSpMkLst>
        </pc:grpChg>
        <pc:grpChg chg="add del mod">
          <ac:chgData name="Peter Hunter" userId="222c38b5-b185-4a92-b32d-3dda7f493704" providerId="ADAL" clId="{396A129E-1BEC-47E6-8D11-64491E77F030}" dt="2026-02-07T03:27:27.194" v="4599" actId="165"/>
          <ac:grpSpMkLst>
            <pc:docMk/>
            <pc:sldMk cId="4118214504" sldId="273"/>
            <ac:grpSpMk id="23" creationId="{5DA46032-ADE7-DD53-0542-15CCB6298C89}"/>
          </ac:grpSpMkLst>
        </pc:grpChg>
        <pc:grpChg chg="add mod">
          <ac:chgData name="Peter Hunter" userId="222c38b5-b185-4a92-b32d-3dda7f493704" providerId="ADAL" clId="{396A129E-1BEC-47E6-8D11-64491E77F030}" dt="2026-02-07T03:27:52.121" v="4602" actId="164"/>
          <ac:grpSpMkLst>
            <pc:docMk/>
            <pc:sldMk cId="4118214504" sldId="273"/>
            <ac:grpSpMk id="24" creationId="{512CBCEB-D72E-6EAD-976F-E2412C243A63}"/>
          </ac:grpSpMkLst>
        </pc:grpChg>
        <pc:grpChg chg="add mod">
          <ac:chgData name="Peter Hunter" userId="222c38b5-b185-4a92-b32d-3dda7f493704" providerId="ADAL" clId="{396A129E-1BEC-47E6-8D11-64491E77F030}" dt="2026-02-07T03:43:53.474" v="4817" actId="164"/>
          <ac:grpSpMkLst>
            <pc:docMk/>
            <pc:sldMk cId="4118214504" sldId="273"/>
            <ac:grpSpMk id="26" creationId="{01AB8880-7C8F-6EAE-F7F3-D61F2C2CE521}"/>
          </ac:grpSpMkLst>
        </pc:grpChg>
        <pc:picChg chg="add del mod ord">
          <ac:chgData name="Peter Hunter" userId="222c38b5-b185-4a92-b32d-3dda7f493704" providerId="ADAL" clId="{396A129E-1BEC-47E6-8D11-64491E77F030}" dt="2026-02-06T07:34:08.800" v="3628" actId="478"/>
          <ac:picMkLst>
            <pc:docMk/>
            <pc:sldMk cId="4118214504" sldId="273"/>
            <ac:picMk id="3" creationId="{083FB936-5C57-A641-10C7-5757F53620EB}"/>
          </ac:picMkLst>
        </pc:picChg>
        <pc:picChg chg="add del mod">
          <ac:chgData name="Peter Hunter" userId="222c38b5-b185-4a92-b32d-3dda7f493704" providerId="ADAL" clId="{396A129E-1BEC-47E6-8D11-64491E77F030}" dt="2026-02-06T07:25:31.442" v="3482" actId="478"/>
          <ac:picMkLst>
            <pc:docMk/>
            <pc:sldMk cId="4118214504" sldId="273"/>
            <ac:picMk id="5" creationId="{DCAAE393-FF5E-D294-7FB8-0BDBC390D4F3}"/>
          </ac:picMkLst>
        </pc:picChg>
        <pc:picChg chg="add del mod ord">
          <ac:chgData name="Peter Hunter" userId="222c38b5-b185-4a92-b32d-3dda7f493704" providerId="ADAL" clId="{396A129E-1BEC-47E6-8D11-64491E77F030}" dt="2026-02-07T03:04:30.037" v="4320" actId="478"/>
          <ac:picMkLst>
            <pc:docMk/>
            <pc:sldMk cId="4118214504" sldId="273"/>
            <ac:picMk id="7" creationId="{747D9ED0-F692-3EB8-9C5A-79C590F84F1D}"/>
          </ac:picMkLst>
        </pc:picChg>
        <pc:picChg chg="add mod ord topLvl">
          <ac:chgData name="Peter Hunter" userId="222c38b5-b185-4a92-b32d-3dda7f493704" providerId="ADAL" clId="{396A129E-1BEC-47E6-8D11-64491E77F030}" dt="2026-02-07T03:43:53.474" v="4817" actId="164"/>
          <ac:picMkLst>
            <pc:docMk/>
            <pc:sldMk cId="4118214504" sldId="273"/>
            <ac:picMk id="9" creationId="{6D61A443-7D61-5F7E-AA53-790E40C83334}"/>
          </ac:picMkLst>
        </pc:picChg>
        <pc:picChg chg="add">
          <ac:chgData name="Peter Hunter" userId="222c38b5-b185-4a92-b32d-3dda7f493704" providerId="ADAL" clId="{396A129E-1BEC-47E6-8D11-64491E77F030}" dt="2026-02-06T07:34:09.888" v="3629" actId="22"/>
          <ac:picMkLst>
            <pc:docMk/>
            <pc:sldMk cId="4118214504" sldId="273"/>
            <ac:picMk id="11" creationId="{7F438A2A-784C-61A5-CF2B-75D8C76A4F91}"/>
          </ac:picMkLst>
        </pc:picChg>
        <pc:picChg chg="add del mod">
          <ac:chgData name="Peter Hunter" userId="222c38b5-b185-4a92-b32d-3dda7f493704" providerId="ADAL" clId="{396A129E-1BEC-47E6-8D11-64491E77F030}" dt="2026-02-06T07:38:47.304" v="3680" actId="21"/>
          <ac:picMkLst>
            <pc:docMk/>
            <pc:sldMk cId="4118214504" sldId="273"/>
            <ac:picMk id="14" creationId="{9971965C-221D-40A0-FF24-0EEC313323FC}"/>
          </ac:picMkLst>
        </pc:picChg>
        <pc:picChg chg="add del mod">
          <ac:chgData name="Peter Hunter" userId="222c38b5-b185-4a92-b32d-3dda7f493704" providerId="ADAL" clId="{396A129E-1BEC-47E6-8D11-64491E77F030}" dt="2026-02-07T03:05:18.956" v="4326" actId="478"/>
          <ac:picMkLst>
            <pc:docMk/>
            <pc:sldMk cId="4118214504" sldId="273"/>
            <ac:picMk id="17" creationId="{207EB654-1A28-EEC2-FFD3-8EB8566B2993}"/>
          </ac:picMkLst>
        </pc:picChg>
        <pc:picChg chg="add del mod">
          <ac:chgData name="Peter Hunter" userId="222c38b5-b185-4a92-b32d-3dda7f493704" providerId="ADAL" clId="{396A129E-1BEC-47E6-8D11-64491E77F030}" dt="2026-02-07T03:17:27.610" v="4438" actId="478"/>
          <ac:picMkLst>
            <pc:docMk/>
            <pc:sldMk cId="4118214504" sldId="273"/>
            <ac:picMk id="19" creationId="{2314207F-6012-CE16-E133-A1E76090A8F6}"/>
          </ac:picMkLst>
        </pc:picChg>
        <pc:picChg chg="add mod topLvl">
          <ac:chgData name="Peter Hunter" userId="222c38b5-b185-4a92-b32d-3dda7f493704" providerId="ADAL" clId="{396A129E-1BEC-47E6-8D11-64491E77F030}" dt="2026-02-07T03:27:52.121" v="4602" actId="164"/>
          <ac:picMkLst>
            <pc:docMk/>
            <pc:sldMk cId="4118214504" sldId="273"/>
            <ac:picMk id="22" creationId="{501B3624-E5BF-B37E-B92F-FB5E3A3366E7}"/>
          </ac:picMkLst>
        </pc:picChg>
      </pc:sldChg>
      <pc:sldChg chg="addSp delSp modSp new mod delAnim modAnim">
        <pc:chgData name="Peter Hunter" userId="222c38b5-b185-4a92-b32d-3dda7f493704" providerId="ADAL" clId="{396A129E-1BEC-47E6-8D11-64491E77F030}" dt="2026-02-07T03:36:06.616" v="4697" actId="1036"/>
        <pc:sldMkLst>
          <pc:docMk/>
          <pc:sldMk cId="215281052" sldId="274"/>
        </pc:sldMkLst>
        <pc:spChg chg="add mod">
          <ac:chgData name="Peter Hunter" userId="222c38b5-b185-4a92-b32d-3dda7f493704" providerId="ADAL" clId="{396A129E-1BEC-47E6-8D11-64491E77F030}" dt="2026-02-06T07:24:28.755" v="3460"/>
          <ac:spMkLst>
            <pc:docMk/>
            <pc:sldMk cId="215281052" sldId="274"/>
            <ac:spMk id="2" creationId="{ED9BA8D2-0566-760C-90AA-4602CBB49D9E}"/>
          </ac:spMkLst>
        </pc:spChg>
        <pc:spChg chg="add mod topLvl">
          <ac:chgData name="Peter Hunter" userId="222c38b5-b185-4a92-b32d-3dda7f493704" providerId="ADAL" clId="{396A129E-1BEC-47E6-8D11-64491E77F030}" dt="2026-02-07T03:24:27.562" v="4536" actId="164"/>
          <ac:spMkLst>
            <pc:docMk/>
            <pc:sldMk cId="215281052" sldId="274"/>
            <ac:spMk id="7" creationId="{D8B04D13-F8DE-C448-484A-2D721C00346F}"/>
          </ac:spMkLst>
        </pc:spChg>
        <pc:spChg chg="add mod topLvl">
          <ac:chgData name="Peter Hunter" userId="222c38b5-b185-4a92-b32d-3dda7f493704" providerId="ADAL" clId="{396A129E-1BEC-47E6-8D11-64491E77F030}" dt="2026-02-07T03:21:44.472" v="4472" actId="1076"/>
          <ac:spMkLst>
            <pc:docMk/>
            <pc:sldMk cId="215281052" sldId="274"/>
            <ac:spMk id="9" creationId="{EAC2A8E6-5DB1-ACBD-86F6-23B19C655567}"/>
          </ac:spMkLst>
        </pc:spChg>
        <pc:spChg chg="add del mod">
          <ac:chgData name="Peter Hunter" userId="222c38b5-b185-4a92-b32d-3dda7f493704" providerId="ADAL" clId="{396A129E-1BEC-47E6-8D11-64491E77F030}" dt="2026-02-06T08:03:53.479" v="4076" actId="21"/>
          <ac:spMkLst>
            <pc:docMk/>
            <pc:sldMk cId="215281052" sldId="274"/>
            <ac:spMk id="11" creationId="{FE99662D-D72C-5A6B-9E0A-D332D30FC5B5}"/>
          </ac:spMkLst>
        </pc:spChg>
        <pc:spChg chg="add del mod">
          <ac:chgData name="Peter Hunter" userId="222c38b5-b185-4a92-b32d-3dda7f493704" providerId="ADAL" clId="{396A129E-1BEC-47E6-8D11-64491E77F030}" dt="2026-02-07T03:13:41.698" v="4437" actId="478"/>
          <ac:spMkLst>
            <pc:docMk/>
            <pc:sldMk cId="215281052" sldId="274"/>
            <ac:spMk id="22" creationId="{56FBFFB9-7451-965A-52BE-17F546C48DCC}"/>
          </ac:spMkLst>
        </pc:spChg>
        <pc:spChg chg="add del">
          <ac:chgData name="Peter Hunter" userId="222c38b5-b185-4a92-b32d-3dda7f493704" providerId="ADAL" clId="{396A129E-1BEC-47E6-8D11-64491E77F030}" dt="2026-02-07T03:25:31.435" v="4540" actId="21"/>
          <ac:spMkLst>
            <pc:docMk/>
            <pc:sldMk cId="215281052" sldId="274"/>
            <ac:spMk id="33" creationId="{2FAE4179-8B3E-F5D9-D45C-B1A706A08B9F}"/>
          </ac:spMkLst>
        </pc:spChg>
        <pc:spChg chg="add mod">
          <ac:chgData name="Peter Hunter" userId="222c38b5-b185-4a92-b32d-3dda7f493704" providerId="ADAL" clId="{396A129E-1BEC-47E6-8D11-64491E77F030}" dt="2026-02-07T03:36:06.616" v="4697" actId="1036"/>
          <ac:spMkLst>
            <pc:docMk/>
            <pc:sldMk cId="215281052" sldId="274"/>
            <ac:spMk id="34" creationId="{85619777-93AA-EFB9-1163-38D87F77610E}"/>
          </ac:spMkLst>
        </pc:spChg>
        <pc:grpChg chg="add del mod ord">
          <ac:chgData name="Peter Hunter" userId="222c38b5-b185-4a92-b32d-3dda7f493704" providerId="ADAL" clId="{396A129E-1BEC-47E6-8D11-64491E77F030}" dt="2026-02-07T03:05:51.079" v="4349" actId="478"/>
          <ac:grpSpMkLst>
            <pc:docMk/>
            <pc:sldMk cId="215281052" sldId="274"/>
            <ac:grpSpMk id="8" creationId="{D2051FE1-D7E0-117C-9523-53EBB7F8906D}"/>
          </ac:grpSpMkLst>
        </pc:grpChg>
        <pc:grpChg chg="add del mod">
          <ac:chgData name="Peter Hunter" userId="222c38b5-b185-4a92-b32d-3dda7f493704" providerId="ADAL" clId="{396A129E-1BEC-47E6-8D11-64491E77F030}" dt="2026-02-07T03:19:37.334" v="4448" actId="165"/>
          <ac:grpSpMkLst>
            <pc:docMk/>
            <pc:sldMk cId="215281052" sldId="274"/>
            <ac:grpSpMk id="10" creationId="{1F81A5DB-C45A-42DD-8885-1AAB95026D0A}"/>
          </ac:grpSpMkLst>
        </pc:grpChg>
        <pc:grpChg chg="add del mod ord">
          <ac:chgData name="Peter Hunter" userId="222c38b5-b185-4a92-b32d-3dda7f493704" providerId="ADAL" clId="{396A129E-1BEC-47E6-8D11-64491E77F030}" dt="2026-02-07T03:18:01.776" v="4443" actId="478"/>
          <ac:grpSpMkLst>
            <pc:docMk/>
            <pc:sldMk cId="215281052" sldId="274"/>
            <ac:grpSpMk id="16" creationId="{91D79DE2-DF4F-22A9-DA3F-7E88E1C41F64}"/>
          </ac:grpSpMkLst>
        </pc:grpChg>
        <pc:grpChg chg="add del mod">
          <ac:chgData name="Peter Hunter" userId="222c38b5-b185-4a92-b32d-3dda7f493704" providerId="ADAL" clId="{396A129E-1BEC-47E6-8D11-64491E77F030}" dt="2026-02-07T03:11:28.110" v="4376" actId="478"/>
          <ac:grpSpMkLst>
            <pc:docMk/>
            <pc:sldMk cId="215281052" sldId="274"/>
            <ac:grpSpMk id="19" creationId="{A2D980BE-EBB9-5F20-D447-0868BFC74683}"/>
          </ac:grpSpMkLst>
        </pc:grpChg>
        <pc:grpChg chg="add del mod">
          <ac:chgData name="Peter Hunter" userId="222c38b5-b185-4a92-b32d-3dda7f493704" providerId="ADAL" clId="{396A129E-1BEC-47E6-8D11-64491E77F030}" dt="2026-02-07T03:17:58.442" v="4442" actId="478"/>
          <ac:grpSpMkLst>
            <pc:docMk/>
            <pc:sldMk cId="215281052" sldId="274"/>
            <ac:grpSpMk id="23" creationId="{6BFAEEDC-89D1-CED0-37F7-956074956757}"/>
          </ac:grpSpMkLst>
        </pc:grpChg>
        <pc:grpChg chg="add mod">
          <ac:chgData name="Peter Hunter" userId="222c38b5-b185-4a92-b32d-3dda7f493704" providerId="ADAL" clId="{396A129E-1BEC-47E6-8D11-64491E77F030}" dt="2026-02-07T03:31:29.251" v="4620" actId="1037"/>
          <ac:grpSpMkLst>
            <pc:docMk/>
            <pc:sldMk cId="215281052" sldId="274"/>
            <ac:grpSpMk id="32" creationId="{A0343F64-3D7D-CD66-7B39-726361F2BDCD}"/>
          </ac:grpSpMkLst>
        </pc:grpChg>
        <pc:picChg chg="add del mod ord topLvl">
          <ac:chgData name="Peter Hunter" userId="222c38b5-b185-4a92-b32d-3dda7f493704" providerId="ADAL" clId="{396A129E-1BEC-47E6-8D11-64491E77F030}" dt="2026-02-07T03:19:20.119" v="4446" actId="478"/>
          <ac:picMkLst>
            <pc:docMk/>
            <pc:sldMk cId="215281052" sldId="274"/>
            <ac:picMk id="4" creationId="{468D07C8-70C3-F6D4-741B-F54762407856}"/>
          </ac:picMkLst>
        </pc:picChg>
        <pc:picChg chg="add del mod topLvl">
          <ac:chgData name="Peter Hunter" userId="222c38b5-b185-4a92-b32d-3dda7f493704" providerId="ADAL" clId="{396A129E-1BEC-47E6-8D11-64491E77F030}" dt="2026-02-07T03:05:51.079" v="4349" actId="478"/>
          <ac:picMkLst>
            <pc:docMk/>
            <pc:sldMk cId="215281052" sldId="274"/>
            <ac:picMk id="6" creationId="{FCD7B0CA-F9CC-666E-2728-6A2ACA119843}"/>
          </ac:picMkLst>
        </pc:picChg>
        <pc:picChg chg="add del mod">
          <ac:chgData name="Peter Hunter" userId="222c38b5-b185-4a92-b32d-3dda7f493704" providerId="ADAL" clId="{396A129E-1BEC-47E6-8D11-64491E77F030}" dt="2026-02-06T08:18:01.470" v="4090" actId="21"/>
          <ac:picMkLst>
            <pc:docMk/>
            <pc:sldMk cId="215281052" sldId="274"/>
            <ac:picMk id="13" creationId="{8B56E9C9-C832-5484-5F4A-DF1436E42C70}"/>
          </ac:picMkLst>
        </pc:picChg>
        <pc:picChg chg="add del mod topLvl">
          <ac:chgData name="Peter Hunter" userId="222c38b5-b185-4a92-b32d-3dda7f493704" providerId="ADAL" clId="{396A129E-1BEC-47E6-8D11-64491E77F030}" dt="2026-02-07T03:19:39.567" v="4449" actId="478"/>
          <ac:picMkLst>
            <pc:docMk/>
            <pc:sldMk cId="215281052" sldId="274"/>
            <ac:picMk id="14" creationId="{9971965C-221D-40A0-FF24-0EEC313323FC}"/>
          </ac:picMkLst>
        </pc:picChg>
        <pc:picChg chg="add del mod topLvl">
          <ac:chgData name="Peter Hunter" userId="222c38b5-b185-4a92-b32d-3dda7f493704" providerId="ADAL" clId="{396A129E-1BEC-47E6-8D11-64491E77F030}" dt="2026-02-07T03:18:01.776" v="4443" actId="478"/>
          <ac:picMkLst>
            <pc:docMk/>
            <pc:sldMk cId="215281052" sldId="274"/>
            <ac:picMk id="15" creationId="{C0BCEF6A-24DB-54D2-79B9-BB34E5774E3B}"/>
          </ac:picMkLst>
        </pc:picChg>
        <pc:picChg chg="add del mod topLvl">
          <ac:chgData name="Peter Hunter" userId="222c38b5-b185-4a92-b32d-3dda7f493704" providerId="ADAL" clId="{396A129E-1BEC-47E6-8D11-64491E77F030}" dt="2026-02-07T03:11:28.110" v="4376" actId="478"/>
          <ac:picMkLst>
            <pc:docMk/>
            <pc:sldMk cId="215281052" sldId="274"/>
            <ac:picMk id="18" creationId="{18D481DF-338E-BA2C-605E-96C370595B50}"/>
          </ac:picMkLst>
        </pc:picChg>
        <pc:picChg chg="add del mod topLvl modCrop">
          <ac:chgData name="Peter Hunter" userId="222c38b5-b185-4a92-b32d-3dda7f493704" providerId="ADAL" clId="{396A129E-1BEC-47E6-8D11-64491E77F030}" dt="2026-02-07T03:17:58.442" v="4442" actId="478"/>
          <ac:picMkLst>
            <pc:docMk/>
            <pc:sldMk cId="215281052" sldId="274"/>
            <ac:picMk id="21" creationId="{28687300-3683-9DD5-62ED-61C4FA58F3E2}"/>
          </ac:picMkLst>
        </pc:picChg>
        <pc:picChg chg="add del mod">
          <ac:chgData name="Peter Hunter" userId="222c38b5-b185-4a92-b32d-3dda7f493704" providerId="ADAL" clId="{396A129E-1BEC-47E6-8D11-64491E77F030}" dt="2026-02-07T03:20:34.207" v="4455" actId="478"/>
          <ac:picMkLst>
            <pc:docMk/>
            <pc:sldMk cId="215281052" sldId="274"/>
            <ac:picMk id="25" creationId="{37C35824-EA1E-148C-ABB3-20501D652257}"/>
          </ac:picMkLst>
        </pc:picChg>
        <pc:picChg chg="add del mod">
          <ac:chgData name="Peter Hunter" userId="222c38b5-b185-4a92-b32d-3dda7f493704" providerId="ADAL" clId="{396A129E-1BEC-47E6-8D11-64491E77F030}" dt="2026-02-07T03:20:21.403" v="4453" actId="478"/>
          <ac:picMkLst>
            <pc:docMk/>
            <pc:sldMk cId="215281052" sldId="274"/>
            <ac:picMk id="27" creationId="{D419D9E9-E95D-8461-F8F5-EC100A1D8646}"/>
          </ac:picMkLst>
        </pc:picChg>
        <pc:picChg chg="add mod ord">
          <ac:chgData name="Peter Hunter" userId="222c38b5-b185-4a92-b32d-3dda7f493704" providerId="ADAL" clId="{396A129E-1BEC-47E6-8D11-64491E77F030}" dt="2026-02-07T03:29:45.334" v="4609" actId="1035"/>
          <ac:picMkLst>
            <pc:docMk/>
            <pc:sldMk cId="215281052" sldId="274"/>
            <ac:picMk id="29" creationId="{C6B3FAE6-1720-419C-1079-359492B93AFB}"/>
          </ac:picMkLst>
        </pc:picChg>
        <pc:picChg chg="add mod">
          <ac:chgData name="Peter Hunter" userId="222c38b5-b185-4a92-b32d-3dda7f493704" providerId="ADAL" clId="{396A129E-1BEC-47E6-8D11-64491E77F030}" dt="2026-02-07T03:24:27.562" v="4536" actId="164"/>
          <ac:picMkLst>
            <pc:docMk/>
            <pc:sldMk cId="215281052" sldId="274"/>
            <ac:picMk id="31" creationId="{B0AEED4F-617F-32DA-7246-0D451DDDE2AD}"/>
          </ac:picMkLst>
        </pc:picChg>
      </pc:sldChg>
      <pc:sldChg chg="addSp delSp modSp add mod">
        <pc:chgData name="Peter Hunter" userId="222c38b5-b185-4a92-b32d-3dda7f493704" providerId="ADAL" clId="{396A129E-1BEC-47E6-8D11-64491E77F030}" dt="2026-02-07T04:47:21.953" v="5560" actId="478"/>
        <pc:sldMkLst>
          <pc:docMk/>
          <pc:sldMk cId="747026779" sldId="275"/>
        </pc:sldMkLst>
        <pc:spChg chg="add del mod">
          <ac:chgData name="Peter Hunter" userId="222c38b5-b185-4a92-b32d-3dda7f493704" providerId="ADAL" clId="{396A129E-1BEC-47E6-8D11-64491E77F030}" dt="2026-02-07T04:47:20.270" v="5559" actId="478"/>
          <ac:spMkLst>
            <pc:docMk/>
            <pc:sldMk cId="747026779" sldId="275"/>
            <ac:spMk id="3" creationId="{6BDF6966-2CEC-4A16-4694-13BCCAFEF4E5}"/>
          </ac:spMkLst>
        </pc:spChg>
        <pc:spChg chg="add del mod">
          <ac:chgData name="Peter Hunter" userId="222c38b5-b185-4a92-b32d-3dda7f493704" providerId="ADAL" clId="{396A129E-1BEC-47E6-8D11-64491E77F030}" dt="2026-02-07T04:47:21.953" v="5560" actId="478"/>
          <ac:spMkLst>
            <pc:docMk/>
            <pc:sldMk cId="747026779" sldId="275"/>
            <ac:spMk id="11" creationId="{FE99662D-D72C-5A6B-9E0A-D332D30FC5B5}"/>
          </ac:spMkLst>
        </pc:spChg>
        <pc:spChg chg="add del mod">
          <ac:chgData name="Peter Hunter" userId="222c38b5-b185-4a92-b32d-3dda7f493704" providerId="ADAL" clId="{396A129E-1BEC-47E6-8D11-64491E77F030}" dt="2026-02-07T04:47:19.122" v="5558" actId="478"/>
          <ac:spMkLst>
            <pc:docMk/>
            <pc:sldMk cId="747026779" sldId="275"/>
            <ac:spMk id="12" creationId="{7522CAB0-A9F6-66AB-B5D2-EA2AE7464487}"/>
          </ac:spMkLst>
        </pc:spChg>
      </pc:sldChg>
      <pc:sldChg chg="addSp delSp modSp add mod ord addAnim delAnim modAnim">
        <pc:chgData name="Peter Hunter" userId="222c38b5-b185-4a92-b32d-3dda7f493704" providerId="ADAL" clId="{396A129E-1BEC-47E6-8D11-64491E77F030}" dt="2026-02-07T03:55:53.671" v="5019" actId="1036"/>
        <pc:sldMkLst>
          <pc:docMk/>
          <pc:sldMk cId="700594962" sldId="276"/>
        </pc:sldMkLst>
        <pc:spChg chg="add mod topLvl">
          <ac:chgData name="Peter Hunter" userId="222c38b5-b185-4a92-b32d-3dda7f493704" providerId="ADAL" clId="{396A129E-1BEC-47E6-8D11-64491E77F030}" dt="2026-02-07T03:49:56.856" v="4909" actId="113"/>
          <ac:spMkLst>
            <pc:docMk/>
            <pc:sldMk cId="700594962" sldId="276"/>
            <ac:spMk id="9" creationId="{A7E6FEBE-0444-3AAD-18E3-A0949FB66B19}"/>
          </ac:spMkLst>
        </pc:spChg>
        <pc:spChg chg="add del mod topLvl">
          <ac:chgData name="Peter Hunter" userId="222c38b5-b185-4a92-b32d-3dda7f493704" providerId="ADAL" clId="{396A129E-1BEC-47E6-8D11-64491E77F030}" dt="2026-02-07T03:35:01.087" v="4685" actId="478"/>
          <ac:spMkLst>
            <pc:docMk/>
            <pc:sldMk cId="700594962" sldId="276"/>
            <ac:spMk id="10" creationId="{7CA3F53A-BC3C-05D1-090C-4EC651EC11C0}"/>
          </ac:spMkLst>
        </pc:spChg>
        <pc:spChg chg="add mod">
          <ac:chgData name="Peter Hunter" userId="222c38b5-b185-4a92-b32d-3dda7f493704" providerId="ADAL" clId="{396A129E-1BEC-47E6-8D11-64491E77F030}" dt="2026-02-07T03:38:56.465" v="4774" actId="164"/>
          <ac:spMkLst>
            <pc:docMk/>
            <pc:sldMk cId="700594962" sldId="276"/>
            <ac:spMk id="16" creationId="{B9B670F0-2D7F-A463-D308-E749D0711028}"/>
          </ac:spMkLst>
        </pc:spChg>
        <pc:spChg chg="add del mod">
          <ac:chgData name="Peter Hunter" userId="222c38b5-b185-4a92-b32d-3dda7f493704" providerId="ADAL" clId="{396A129E-1BEC-47E6-8D11-64491E77F030}" dt="2026-02-07T03:36:37.630" v="4723" actId="478"/>
          <ac:spMkLst>
            <pc:docMk/>
            <pc:sldMk cId="700594962" sldId="276"/>
            <ac:spMk id="17" creationId="{2D81229B-7CAF-525C-28C1-5E298D03DD73}"/>
          </ac:spMkLst>
        </pc:spChg>
        <pc:spChg chg="add mod">
          <ac:chgData name="Peter Hunter" userId="222c38b5-b185-4a92-b32d-3dda7f493704" providerId="ADAL" clId="{396A129E-1BEC-47E6-8D11-64491E77F030}" dt="2026-02-07T03:50:01.303" v="4910" actId="113"/>
          <ac:spMkLst>
            <pc:docMk/>
            <pc:sldMk cId="700594962" sldId="276"/>
            <ac:spMk id="18" creationId="{8331F5A7-1371-597B-114E-681C0323EBE0}"/>
          </ac:spMkLst>
        </pc:spChg>
        <pc:spChg chg="add mod">
          <ac:chgData name="Peter Hunter" userId="222c38b5-b185-4a92-b32d-3dda7f493704" providerId="ADAL" clId="{396A129E-1BEC-47E6-8D11-64491E77F030}" dt="2026-02-07T03:50:11.864" v="4912" actId="164"/>
          <ac:spMkLst>
            <pc:docMk/>
            <pc:sldMk cId="700594962" sldId="276"/>
            <ac:spMk id="32" creationId="{EBD89097-52FE-2355-3954-9A600EF8D913}"/>
          </ac:spMkLst>
        </pc:spChg>
        <pc:spChg chg="add mod">
          <ac:chgData name="Peter Hunter" userId="222c38b5-b185-4a92-b32d-3dda7f493704" providerId="ADAL" clId="{396A129E-1BEC-47E6-8D11-64491E77F030}" dt="2026-02-07T03:55:53.671" v="5019" actId="1036"/>
          <ac:spMkLst>
            <pc:docMk/>
            <pc:sldMk cId="700594962" sldId="276"/>
            <ac:spMk id="41" creationId="{9B219639-10D1-F415-FC81-BD40CFD9BE8E}"/>
          </ac:spMkLst>
        </pc:spChg>
        <pc:grpChg chg="add del mod">
          <ac:chgData name="Peter Hunter" userId="222c38b5-b185-4a92-b32d-3dda7f493704" providerId="ADAL" clId="{396A129E-1BEC-47E6-8D11-64491E77F030}" dt="2026-02-07T03:34:46.153" v="4681" actId="165"/>
          <ac:grpSpMkLst>
            <pc:docMk/>
            <pc:sldMk cId="700594962" sldId="276"/>
            <ac:grpSpMk id="11" creationId="{42A3B8DA-B244-6D2D-262C-A59686F36213}"/>
          </ac:grpSpMkLst>
        </pc:grpChg>
        <pc:grpChg chg="add del mod">
          <ac:chgData name="Peter Hunter" userId="222c38b5-b185-4a92-b32d-3dda7f493704" providerId="ADAL" clId="{396A129E-1BEC-47E6-8D11-64491E77F030}" dt="2026-02-07T03:35:01.087" v="4685" actId="478"/>
          <ac:grpSpMkLst>
            <pc:docMk/>
            <pc:sldMk cId="700594962" sldId="276"/>
            <ac:grpSpMk id="15" creationId="{233B7DAD-7FE6-5000-BD08-431DC033C6A6}"/>
          </ac:grpSpMkLst>
        </pc:grpChg>
        <pc:grpChg chg="add mod">
          <ac:chgData name="Peter Hunter" userId="222c38b5-b185-4a92-b32d-3dda7f493704" providerId="ADAL" clId="{396A129E-1BEC-47E6-8D11-64491E77F030}" dt="2026-02-07T03:38:47.482" v="4773" actId="164"/>
          <ac:grpSpMkLst>
            <pc:docMk/>
            <pc:sldMk cId="700594962" sldId="276"/>
            <ac:grpSpMk id="21" creationId="{19E15FE6-7770-5C00-F836-43C07DD93406}"/>
          </ac:grpSpMkLst>
        </pc:grpChg>
        <pc:grpChg chg="add mod">
          <ac:chgData name="Peter Hunter" userId="222c38b5-b185-4a92-b32d-3dda7f493704" providerId="ADAL" clId="{396A129E-1BEC-47E6-8D11-64491E77F030}" dt="2026-02-07T03:38:56.465" v="4774" actId="164"/>
          <ac:grpSpMkLst>
            <pc:docMk/>
            <pc:sldMk cId="700594962" sldId="276"/>
            <ac:grpSpMk id="22" creationId="{8135011F-7B12-85EC-60EC-2D7486616059}"/>
          </ac:grpSpMkLst>
        </pc:grpChg>
        <pc:grpChg chg="add del mod">
          <ac:chgData name="Peter Hunter" userId="222c38b5-b185-4a92-b32d-3dda7f493704" providerId="ADAL" clId="{396A129E-1BEC-47E6-8D11-64491E77F030}" dt="2026-02-07T03:51:03.684" v="4915" actId="164"/>
          <ac:grpSpMkLst>
            <pc:docMk/>
            <pc:sldMk cId="700594962" sldId="276"/>
            <ac:grpSpMk id="27" creationId="{E923169D-92C8-EBBE-BD98-D7EDFD202A08}"/>
          </ac:grpSpMkLst>
        </pc:grpChg>
        <pc:grpChg chg="add mod">
          <ac:chgData name="Peter Hunter" userId="222c38b5-b185-4a92-b32d-3dda7f493704" providerId="ADAL" clId="{396A129E-1BEC-47E6-8D11-64491E77F030}" dt="2026-02-07T03:51:03.684" v="4915" actId="164"/>
          <ac:grpSpMkLst>
            <pc:docMk/>
            <pc:sldMk cId="700594962" sldId="276"/>
            <ac:grpSpMk id="33" creationId="{5BBE60D2-3861-62BE-5CDC-CA65D0F5D662}"/>
          </ac:grpSpMkLst>
        </pc:grpChg>
        <pc:grpChg chg="add mod">
          <ac:chgData name="Peter Hunter" userId="222c38b5-b185-4a92-b32d-3dda7f493704" providerId="ADAL" clId="{396A129E-1BEC-47E6-8D11-64491E77F030}" dt="2026-02-07T03:51:03.684" v="4915" actId="164"/>
          <ac:grpSpMkLst>
            <pc:docMk/>
            <pc:sldMk cId="700594962" sldId="276"/>
            <ac:grpSpMk id="34" creationId="{1F7F88CA-0481-21BC-BFB7-B5268A4EADBF}"/>
          </ac:grpSpMkLst>
        </pc:grpChg>
        <pc:grpChg chg="add mod">
          <ac:chgData name="Peter Hunter" userId="222c38b5-b185-4a92-b32d-3dda7f493704" providerId="ADAL" clId="{396A129E-1BEC-47E6-8D11-64491E77F030}" dt="2026-02-07T03:53:59.076" v="4974" actId="164"/>
          <ac:grpSpMkLst>
            <pc:docMk/>
            <pc:sldMk cId="700594962" sldId="276"/>
            <ac:grpSpMk id="40" creationId="{62A943AE-9283-FE9E-CFC5-B6901C208588}"/>
          </ac:grpSpMkLst>
        </pc:grpChg>
        <pc:picChg chg="add del">
          <ac:chgData name="Peter Hunter" userId="222c38b5-b185-4a92-b32d-3dda7f493704" providerId="ADAL" clId="{396A129E-1BEC-47E6-8D11-64491E77F030}" dt="2026-02-07T03:31:31.397" v="4621" actId="478"/>
          <ac:picMkLst>
            <pc:docMk/>
            <pc:sldMk cId="700594962" sldId="276"/>
            <ac:picMk id="4" creationId="{1AACF8E9-EC62-7D69-4881-49D0FF1299EF}"/>
          </ac:picMkLst>
        </pc:picChg>
        <pc:picChg chg="add del mod ord modCrop">
          <ac:chgData name="Peter Hunter" userId="222c38b5-b185-4a92-b32d-3dda7f493704" providerId="ADAL" clId="{396A129E-1BEC-47E6-8D11-64491E77F030}" dt="2026-02-07T03:53:28.202" v="4967" actId="478"/>
          <ac:picMkLst>
            <pc:docMk/>
            <pc:sldMk cId="700594962" sldId="276"/>
            <ac:picMk id="6" creationId="{98F0C33B-0EE5-601E-FB9A-DF1E82C554E1}"/>
          </ac:picMkLst>
        </pc:picChg>
        <pc:picChg chg="add del mod">
          <ac:chgData name="Peter Hunter" userId="222c38b5-b185-4a92-b32d-3dda7f493704" providerId="ADAL" clId="{396A129E-1BEC-47E6-8D11-64491E77F030}" dt="2026-02-07T03:41:20.424" v="4783" actId="478"/>
          <ac:picMkLst>
            <pc:docMk/>
            <pc:sldMk cId="700594962" sldId="276"/>
            <ac:picMk id="8" creationId="{89510248-6C79-E30D-CADD-1AC9584C92B6}"/>
          </ac:picMkLst>
        </pc:picChg>
        <pc:picChg chg="add del mod">
          <ac:chgData name="Peter Hunter" userId="222c38b5-b185-4a92-b32d-3dda7f493704" providerId="ADAL" clId="{396A129E-1BEC-47E6-8D11-64491E77F030}" dt="2026-02-06T08:19:35.080" v="4094" actId="478"/>
          <ac:picMkLst>
            <pc:docMk/>
            <pc:sldMk cId="700594962" sldId="276"/>
            <ac:picMk id="13" creationId="{8B56E9C9-C832-5484-5F4A-DF1436E42C70}"/>
          </ac:picMkLst>
        </pc:picChg>
        <pc:picChg chg="add mod ord">
          <ac:chgData name="Peter Hunter" userId="222c38b5-b185-4a92-b32d-3dda7f493704" providerId="ADAL" clId="{396A129E-1BEC-47E6-8D11-64491E77F030}" dt="2026-02-07T03:36:24.788" v="4719" actId="1037"/>
          <ac:picMkLst>
            <pc:docMk/>
            <pc:sldMk cId="700594962" sldId="276"/>
            <ac:picMk id="14" creationId="{573E5178-F921-746B-DAC2-9D5F43EFC350}"/>
          </ac:picMkLst>
        </pc:picChg>
        <pc:picChg chg="add mod topLvl modCrop">
          <ac:chgData name="Peter Hunter" userId="222c38b5-b185-4a92-b32d-3dda7f493704" providerId="ADAL" clId="{396A129E-1BEC-47E6-8D11-64491E77F030}" dt="2026-02-07T03:52:23.789" v="4964" actId="14100"/>
          <ac:picMkLst>
            <pc:docMk/>
            <pc:sldMk cId="700594962" sldId="276"/>
            <ac:picMk id="24" creationId="{C017AA89-3F15-A3F8-CE4E-0ADCF4AC551C}"/>
          </ac:picMkLst>
        </pc:picChg>
        <pc:picChg chg="add mod topLvl">
          <ac:chgData name="Peter Hunter" userId="222c38b5-b185-4a92-b32d-3dda7f493704" providerId="ADAL" clId="{396A129E-1BEC-47E6-8D11-64491E77F030}" dt="2026-02-07T03:50:51.440" v="4914" actId="165"/>
          <ac:picMkLst>
            <pc:docMk/>
            <pc:sldMk cId="700594962" sldId="276"/>
            <ac:picMk id="26" creationId="{53035FEB-B6A3-48DB-D315-FB27E731CAEB}"/>
          </ac:picMkLst>
        </pc:picChg>
        <pc:picChg chg="add mod">
          <ac:chgData name="Peter Hunter" userId="222c38b5-b185-4a92-b32d-3dda7f493704" providerId="ADAL" clId="{396A129E-1BEC-47E6-8D11-64491E77F030}" dt="2026-02-07T03:53:59.076" v="4974" actId="164"/>
          <ac:picMkLst>
            <pc:docMk/>
            <pc:sldMk cId="700594962" sldId="276"/>
            <ac:picMk id="36" creationId="{9BCAA836-7A16-F51C-66F7-A699497025A0}"/>
          </ac:picMkLst>
        </pc:picChg>
        <pc:cxnChg chg="add mod">
          <ac:chgData name="Peter Hunter" userId="222c38b5-b185-4a92-b32d-3dda7f493704" providerId="ADAL" clId="{396A129E-1BEC-47E6-8D11-64491E77F030}" dt="2026-02-07T03:38:47.482" v="4773" actId="164"/>
          <ac:cxnSpMkLst>
            <pc:docMk/>
            <pc:sldMk cId="700594962" sldId="276"/>
            <ac:cxnSpMk id="20" creationId="{6BBD74B9-CB44-C57D-27CE-29504898FBC9}"/>
          </ac:cxnSpMkLst>
        </pc:cxnChg>
        <pc:cxnChg chg="add mod">
          <ac:chgData name="Peter Hunter" userId="222c38b5-b185-4a92-b32d-3dda7f493704" providerId="ADAL" clId="{396A129E-1BEC-47E6-8D11-64491E77F030}" dt="2026-02-07T03:50:11.864" v="4912" actId="164"/>
          <ac:cxnSpMkLst>
            <pc:docMk/>
            <pc:sldMk cId="700594962" sldId="276"/>
            <ac:cxnSpMk id="28" creationId="{72CF6885-C0F7-4A46-48B9-7D5479D23741}"/>
          </ac:cxnSpMkLst>
        </pc:cxnChg>
        <pc:cxnChg chg="add mod">
          <ac:chgData name="Peter Hunter" userId="222c38b5-b185-4a92-b32d-3dda7f493704" providerId="ADAL" clId="{396A129E-1BEC-47E6-8D11-64491E77F030}" dt="2026-02-07T03:53:59.076" v="4974" actId="164"/>
          <ac:cxnSpMkLst>
            <pc:docMk/>
            <pc:sldMk cId="700594962" sldId="276"/>
            <ac:cxnSpMk id="37" creationId="{81EECD4F-7DCB-719F-A70D-35EB89912853}"/>
          </ac:cxnSpMkLst>
        </pc:cxnChg>
      </pc:sldChg>
      <pc:sldChg chg="addSp delSp modSp add mod ord modAnim">
        <pc:chgData name="Peter Hunter" userId="222c38b5-b185-4a92-b32d-3dda7f493704" providerId="ADAL" clId="{396A129E-1BEC-47E6-8D11-64491E77F030}" dt="2026-02-07T04:04:49.272" v="5175" actId="1037"/>
        <pc:sldMkLst>
          <pc:docMk/>
          <pc:sldMk cId="1303000254" sldId="277"/>
        </pc:sldMkLst>
        <pc:spChg chg="add mod">
          <ac:chgData name="Peter Hunter" userId="222c38b5-b185-4a92-b32d-3dda7f493704" providerId="ADAL" clId="{396A129E-1BEC-47E6-8D11-64491E77F030}" dt="2026-02-07T03:56:01.645" v="5020"/>
          <ac:spMkLst>
            <pc:docMk/>
            <pc:sldMk cId="1303000254" sldId="277"/>
            <ac:spMk id="5" creationId="{BECC5ED2-5BA2-0644-3257-EC514FF939B8}"/>
          </ac:spMkLst>
        </pc:spChg>
        <pc:spChg chg="add mod">
          <ac:chgData name="Peter Hunter" userId="222c38b5-b185-4a92-b32d-3dda7f493704" providerId="ADAL" clId="{396A129E-1BEC-47E6-8D11-64491E77F030}" dt="2026-02-07T04:02:42.832" v="5136" actId="164"/>
          <ac:spMkLst>
            <pc:docMk/>
            <pc:sldMk cId="1303000254" sldId="277"/>
            <ac:spMk id="10" creationId="{A973C094-3FAB-DB81-41F1-0A37C28DCC69}"/>
          </ac:spMkLst>
        </pc:spChg>
        <pc:spChg chg="add mod">
          <ac:chgData name="Peter Hunter" userId="222c38b5-b185-4a92-b32d-3dda7f493704" providerId="ADAL" clId="{396A129E-1BEC-47E6-8D11-64491E77F030}" dt="2026-02-07T04:02:42.832" v="5136" actId="164"/>
          <ac:spMkLst>
            <pc:docMk/>
            <pc:sldMk cId="1303000254" sldId="277"/>
            <ac:spMk id="11" creationId="{39A4EFDB-A712-03E3-CDF1-FBB948C6DA7D}"/>
          </ac:spMkLst>
        </pc:spChg>
        <pc:grpChg chg="add mod">
          <ac:chgData name="Peter Hunter" userId="222c38b5-b185-4a92-b32d-3dda7f493704" providerId="ADAL" clId="{396A129E-1BEC-47E6-8D11-64491E77F030}" dt="2026-02-07T04:03:50.010" v="5164" actId="164"/>
          <ac:grpSpMkLst>
            <pc:docMk/>
            <pc:sldMk cId="1303000254" sldId="277"/>
            <ac:grpSpMk id="12" creationId="{3A340B55-9B13-1C1F-DF63-2E1DDB38252B}"/>
          </ac:grpSpMkLst>
        </pc:grpChg>
        <pc:grpChg chg="add mod">
          <ac:chgData name="Peter Hunter" userId="222c38b5-b185-4a92-b32d-3dda7f493704" providerId="ADAL" clId="{396A129E-1BEC-47E6-8D11-64491E77F030}" dt="2026-02-07T04:03:50.010" v="5164" actId="164"/>
          <ac:grpSpMkLst>
            <pc:docMk/>
            <pc:sldMk cId="1303000254" sldId="277"/>
            <ac:grpSpMk id="15" creationId="{3C6145C9-DF45-CA6A-BEB7-D039DBA85951}"/>
          </ac:grpSpMkLst>
        </pc:grpChg>
        <pc:picChg chg="add mod">
          <ac:chgData name="Peter Hunter" userId="222c38b5-b185-4a92-b32d-3dda7f493704" providerId="ADAL" clId="{396A129E-1BEC-47E6-8D11-64491E77F030}" dt="2026-02-07T04:04:25.042" v="5173" actId="1076"/>
          <ac:picMkLst>
            <pc:docMk/>
            <pc:sldMk cId="1303000254" sldId="277"/>
            <ac:picMk id="4" creationId="{02A170A6-BC7E-063A-9845-1D6188521B45}"/>
          </ac:picMkLst>
        </pc:picChg>
        <pc:picChg chg="add del mod">
          <ac:chgData name="Peter Hunter" userId="222c38b5-b185-4a92-b32d-3dda7f493704" providerId="ADAL" clId="{396A129E-1BEC-47E6-8D11-64491E77F030}" dt="2026-02-07T03:59:12.301" v="5032" actId="478"/>
          <ac:picMkLst>
            <pc:docMk/>
            <pc:sldMk cId="1303000254" sldId="277"/>
            <ac:picMk id="7" creationId="{BA835D44-E4C0-8D7C-4249-3FDA9D7BB49F}"/>
          </ac:picMkLst>
        </pc:picChg>
        <pc:picChg chg="add mod">
          <ac:chgData name="Peter Hunter" userId="222c38b5-b185-4a92-b32d-3dda7f493704" providerId="ADAL" clId="{396A129E-1BEC-47E6-8D11-64491E77F030}" dt="2026-02-07T04:02:42.832" v="5136" actId="164"/>
          <ac:picMkLst>
            <pc:docMk/>
            <pc:sldMk cId="1303000254" sldId="277"/>
            <ac:picMk id="9" creationId="{D16EC1FC-69A7-A0B1-D2BE-A8AF6035AAAB}"/>
          </ac:picMkLst>
        </pc:picChg>
        <pc:picChg chg="add mod">
          <ac:chgData name="Peter Hunter" userId="222c38b5-b185-4a92-b32d-3dda7f493704" providerId="ADAL" clId="{396A129E-1BEC-47E6-8D11-64491E77F030}" dt="2026-02-07T04:04:49.272" v="5175" actId="1037"/>
          <ac:picMkLst>
            <pc:docMk/>
            <pc:sldMk cId="1303000254" sldId="277"/>
            <ac:picMk id="14" creationId="{A1178900-9450-71C5-06E9-B3F59EBBC9DC}"/>
          </ac:picMkLst>
        </pc:picChg>
      </pc:sldChg>
      <pc:sldChg chg="addSp modSp add mod ord modAnim">
        <pc:chgData name="Peter Hunter" userId="222c38b5-b185-4a92-b32d-3dda7f493704" providerId="ADAL" clId="{396A129E-1BEC-47E6-8D11-64491E77F030}" dt="2026-02-07T04:14:54.031" v="5304" actId="1037"/>
        <pc:sldMkLst>
          <pc:docMk/>
          <pc:sldMk cId="4000070386" sldId="278"/>
        </pc:sldMkLst>
        <pc:spChg chg="add mod">
          <ac:chgData name="Peter Hunter" userId="222c38b5-b185-4a92-b32d-3dda7f493704" providerId="ADAL" clId="{396A129E-1BEC-47E6-8D11-64491E77F030}" dt="2026-02-07T04:10:21.857" v="5215"/>
          <ac:spMkLst>
            <pc:docMk/>
            <pc:sldMk cId="4000070386" sldId="278"/>
            <ac:spMk id="5" creationId="{4762F339-C923-72F5-CF78-3715472311EB}"/>
          </ac:spMkLst>
        </pc:spChg>
        <pc:spChg chg="add mod">
          <ac:chgData name="Peter Hunter" userId="222c38b5-b185-4a92-b32d-3dda7f493704" providerId="ADAL" clId="{396A129E-1BEC-47E6-8D11-64491E77F030}" dt="2026-02-07T04:14:26.968" v="5281" actId="20577"/>
          <ac:spMkLst>
            <pc:docMk/>
            <pc:sldMk cId="4000070386" sldId="278"/>
            <ac:spMk id="8" creationId="{E89BF90F-E1F0-4868-CF48-AC80DD7EC1C6}"/>
          </ac:spMkLst>
        </pc:spChg>
        <pc:spChg chg="add mod">
          <ac:chgData name="Peter Hunter" userId="222c38b5-b185-4a92-b32d-3dda7f493704" providerId="ADAL" clId="{396A129E-1BEC-47E6-8D11-64491E77F030}" dt="2026-02-07T04:14:54.031" v="5304" actId="1037"/>
          <ac:spMkLst>
            <pc:docMk/>
            <pc:sldMk cId="4000070386" sldId="278"/>
            <ac:spMk id="9" creationId="{ACAEC41D-50C5-4063-9BEE-BC29F9CC018E}"/>
          </ac:spMkLst>
        </pc:spChg>
        <pc:picChg chg="add mod">
          <ac:chgData name="Peter Hunter" userId="222c38b5-b185-4a92-b32d-3dda7f493704" providerId="ADAL" clId="{396A129E-1BEC-47E6-8D11-64491E77F030}" dt="2026-02-07T04:10:24.684" v="5216" actId="1076"/>
          <ac:picMkLst>
            <pc:docMk/>
            <pc:sldMk cId="4000070386" sldId="278"/>
            <ac:picMk id="4" creationId="{B5104ABA-F8EE-E20A-3EE3-D2ACC7630BDB}"/>
          </ac:picMkLst>
        </pc:picChg>
        <pc:picChg chg="add mod">
          <ac:chgData name="Peter Hunter" userId="222c38b5-b185-4a92-b32d-3dda7f493704" providerId="ADAL" clId="{396A129E-1BEC-47E6-8D11-64491E77F030}" dt="2026-02-07T04:12:08.065" v="5219" actId="1076"/>
          <ac:picMkLst>
            <pc:docMk/>
            <pc:sldMk cId="4000070386" sldId="278"/>
            <ac:picMk id="7" creationId="{2C099F29-8186-CC78-ACD1-BB1CF97E6199}"/>
          </ac:picMkLst>
        </pc:picChg>
      </pc:sldChg>
      <pc:sldChg chg="addSp modSp add mod ord">
        <pc:chgData name="Peter Hunter" userId="222c38b5-b185-4a92-b32d-3dda7f493704" providerId="ADAL" clId="{396A129E-1BEC-47E6-8D11-64491E77F030}" dt="2026-02-07T06:03:28.057" v="5569" actId="20577"/>
        <pc:sldMkLst>
          <pc:docMk/>
          <pc:sldMk cId="826408449" sldId="279"/>
        </pc:sldMkLst>
        <pc:spChg chg="add mod">
          <ac:chgData name="Peter Hunter" userId="222c38b5-b185-4a92-b32d-3dda7f493704" providerId="ADAL" clId="{396A129E-1BEC-47E6-8D11-64491E77F030}" dt="2026-02-07T06:03:28.057" v="5569" actId="20577"/>
          <ac:spMkLst>
            <pc:docMk/>
            <pc:sldMk cId="826408449" sldId="279"/>
            <ac:spMk id="5" creationId="{B35C5DD1-1021-7733-621F-155E5309379F}"/>
          </ac:spMkLst>
        </pc:spChg>
        <pc:spChg chg="add mod">
          <ac:chgData name="Peter Hunter" userId="222c38b5-b185-4a92-b32d-3dda7f493704" providerId="ADAL" clId="{396A129E-1BEC-47E6-8D11-64491E77F030}" dt="2026-02-07T04:39:00.269" v="5498" actId="20577"/>
          <ac:spMkLst>
            <pc:docMk/>
            <pc:sldMk cId="826408449" sldId="279"/>
            <ac:spMk id="6" creationId="{EFF7CE4F-E674-B8E2-045A-4CD5E5995DE2}"/>
          </ac:spMkLst>
        </pc:spChg>
        <pc:picChg chg="add mod">
          <ac:chgData name="Peter Hunter" userId="222c38b5-b185-4a92-b32d-3dda7f493704" providerId="ADAL" clId="{396A129E-1BEC-47E6-8D11-64491E77F030}" dt="2026-02-07T04:39:07.825" v="5499" actId="1076"/>
          <ac:picMkLst>
            <pc:docMk/>
            <pc:sldMk cId="826408449" sldId="279"/>
            <ac:picMk id="4" creationId="{4C161CCA-7CD0-C8DE-2AEE-6D1CDFB76B1C}"/>
          </ac:picMkLst>
        </pc:picChg>
      </pc:sldChg>
      <pc:sldChg chg="addSp modSp new del modAnim">
        <pc:chgData name="Peter Hunter" userId="222c38b5-b185-4a92-b32d-3dda7f493704" providerId="ADAL" clId="{396A129E-1BEC-47E6-8D11-64491E77F030}" dt="2026-02-07T02:49:47.419" v="4110" actId="2696"/>
        <pc:sldMkLst>
          <pc:docMk/>
          <pc:sldMk cId="474394" sldId="280"/>
        </pc:sldMkLst>
        <pc:spChg chg="mod">
          <ac:chgData name="Peter Hunter" userId="222c38b5-b185-4a92-b32d-3dda7f493704" providerId="ADAL" clId="{396A129E-1BEC-47E6-8D11-64491E77F030}" dt="2026-02-07T02:48:55.418" v="4104"/>
          <ac:spMkLst>
            <pc:docMk/>
            <pc:sldMk cId="474394" sldId="280"/>
            <ac:spMk id="4" creationId="{5A7FA86E-5EBD-DE8F-D639-B3AA6ED86D62}"/>
          </ac:spMkLst>
        </pc:spChg>
        <pc:spChg chg="mod">
          <ac:chgData name="Peter Hunter" userId="222c38b5-b185-4a92-b32d-3dda7f493704" providerId="ADAL" clId="{396A129E-1BEC-47E6-8D11-64491E77F030}" dt="2026-02-07T02:48:55.418" v="4104"/>
          <ac:spMkLst>
            <pc:docMk/>
            <pc:sldMk cId="474394" sldId="280"/>
            <ac:spMk id="5" creationId="{78D0766B-B125-0379-98D2-15BE6CA6D4D3}"/>
          </ac:spMkLst>
        </pc:spChg>
        <pc:spChg chg="mod">
          <ac:chgData name="Peter Hunter" userId="222c38b5-b185-4a92-b32d-3dda7f493704" providerId="ADAL" clId="{396A129E-1BEC-47E6-8D11-64491E77F030}" dt="2026-02-07T02:48:55.418" v="4104"/>
          <ac:spMkLst>
            <pc:docMk/>
            <pc:sldMk cId="474394" sldId="280"/>
            <ac:spMk id="6" creationId="{B6567E62-0177-0353-8297-7FBD0F70AE1C}"/>
          </ac:spMkLst>
        </pc:spChg>
        <pc:spChg chg="mod">
          <ac:chgData name="Peter Hunter" userId="222c38b5-b185-4a92-b32d-3dda7f493704" providerId="ADAL" clId="{396A129E-1BEC-47E6-8D11-64491E77F030}" dt="2026-02-07T02:48:55.418" v="4104"/>
          <ac:spMkLst>
            <pc:docMk/>
            <pc:sldMk cId="474394" sldId="280"/>
            <ac:spMk id="20" creationId="{5103F456-A0D4-E5ED-1DE7-B56BA72A4BA0}"/>
          </ac:spMkLst>
        </pc:spChg>
        <pc:spChg chg="mod">
          <ac:chgData name="Peter Hunter" userId="222c38b5-b185-4a92-b32d-3dda7f493704" providerId="ADAL" clId="{396A129E-1BEC-47E6-8D11-64491E77F030}" dt="2026-02-07T02:48:55.418" v="4104"/>
          <ac:spMkLst>
            <pc:docMk/>
            <pc:sldMk cId="474394" sldId="280"/>
            <ac:spMk id="31" creationId="{943DFBB5-E41C-743B-6409-E9953427F211}"/>
          </ac:spMkLst>
        </pc:spChg>
        <pc:spChg chg="mod">
          <ac:chgData name="Peter Hunter" userId="222c38b5-b185-4a92-b32d-3dda7f493704" providerId="ADAL" clId="{396A129E-1BEC-47E6-8D11-64491E77F030}" dt="2026-02-07T02:48:55.418" v="4104"/>
          <ac:spMkLst>
            <pc:docMk/>
            <pc:sldMk cId="474394" sldId="280"/>
            <ac:spMk id="32" creationId="{D6EF3F8C-B375-ABB5-6C91-4AC9FF9303D0}"/>
          </ac:spMkLst>
        </pc:spChg>
        <pc:spChg chg="mod">
          <ac:chgData name="Peter Hunter" userId="222c38b5-b185-4a92-b32d-3dda7f493704" providerId="ADAL" clId="{396A129E-1BEC-47E6-8D11-64491E77F030}" dt="2026-02-07T02:48:55.418" v="4104"/>
          <ac:spMkLst>
            <pc:docMk/>
            <pc:sldMk cId="474394" sldId="280"/>
            <ac:spMk id="33" creationId="{E3561A08-96E7-5DA6-1A39-2474F33D9F70}"/>
          </ac:spMkLst>
        </pc:spChg>
        <pc:spChg chg="mod">
          <ac:chgData name="Peter Hunter" userId="222c38b5-b185-4a92-b32d-3dda7f493704" providerId="ADAL" clId="{396A129E-1BEC-47E6-8D11-64491E77F030}" dt="2026-02-07T02:48:55.418" v="4104"/>
          <ac:spMkLst>
            <pc:docMk/>
            <pc:sldMk cId="474394" sldId="280"/>
            <ac:spMk id="34" creationId="{AFF41947-5AFE-900D-5A73-A3AB3BA121C0}"/>
          </ac:spMkLst>
        </pc:spChg>
        <pc:spChg chg="mod">
          <ac:chgData name="Peter Hunter" userId="222c38b5-b185-4a92-b32d-3dda7f493704" providerId="ADAL" clId="{396A129E-1BEC-47E6-8D11-64491E77F030}" dt="2026-02-07T02:48:55.418" v="4104"/>
          <ac:spMkLst>
            <pc:docMk/>
            <pc:sldMk cId="474394" sldId="280"/>
            <ac:spMk id="35" creationId="{EAFF374F-4B40-235B-AB68-72A7C9526D64}"/>
          </ac:spMkLst>
        </pc:spChg>
        <pc:spChg chg="mod">
          <ac:chgData name="Peter Hunter" userId="222c38b5-b185-4a92-b32d-3dda7f493704" providerId="ADAL" clId="{396A129E-1BEC-47E6-8D11-64491E77F030}" dt="2026-02-07T02:48:55.418" v="4104"/>
          <ac:spMkLst>
            <pc:docMk/>
            <pc:sldMk cId="474394" sldId="280"/>
            <ac:spMk id="36" creationId="{208F5A12-ABD5-15DC-18BB-1BBF8C9A9678}"/>
          </ac:spMkLst>
        </pc:spChg>
        <pc:spChg chg="mod">
          <ac:chgData name="Peter Hunter" userId="222c38b5-b185-4a92-b32d-3dda7f493704" providerId="ADAL" clId="{396A129E-1BEC-47E6-8D11-64491E77F030}" dt="2026-02-07T02:49:00.777" v="4105"/>
          <ac:spMkLst>
            <pc:docMk/>
            <pc:sldMk cId="474394" sldId="280"/>
            <ac:spMk id="47" creationId="{02A6D511-1741-A124-5C4B-8B4780E158A6}"/>
          </ac:spMkLst>
        </pc:spChg>
        <pc:spChg chg="mod">
          <ac:chgData name="Peter Hunter" userId="222c38b5-b185-4a92-b32d-3dda7f493704" providerId="ADAL" clId="{396A129E-1BEC-47E6-8D11-64491E77F030}" dt="2026-02-07T02:49:00.777" v="4105"/>
          <ac:spMkLst>
            <pc:docMk/>
            <pc:sldMk cId="474394" sldId="280"/>
            <ac:spMk id="48" creationId="{B22798C4-85E0-8EB4-E07F-3EA6193E9006}"/>
          </ac:spMkLst>
        </pc:spChg>
        <pc:spChg chg="mod">
          <ac:chgData name="Peter Hunter" userId="222c38b5-b185-4a92-b32d-3dda7f493704" providerId="ADAL" clId="{396A129E-1BEC-47E6-8D11-64491E77F030}" dt="2026-02-07T02:49:00.777" v="4105"/>
          <ac:spMkLst>
            <pc:docMk/>
            <pc:sldMk cId="474394" sldId="280"/>
            <ac:spMk id="49" creationId="{00429E58-ADCF-1733-E609-C7F989857EAA}"/>
          </ac:spMkLst>
        </pc:spChg>
        <pc:spChg chg="mod">
          <ac:chgData name="Peter Hunter" userId="222c38b5-b185-4a92-b32d-3dda7f493704" providerId="ADAL" clId="{396A129E-1BEC-47E6-8D11-64491E77F030}" dt="2026-02-07T02:49:00.777" v="4105"/>
          <ac:spMkLst>
            <pc:docMk/>
            <pc:sldMk cId="474394" sldId="280"/>
            <ac:spMk id="63" creationId="{5C889E29-931E-3B6B-2979-E53D1172159C}"/>
          </ac:spMkLst>
        </pc:spChg>
        <pc:spChg chg="mod">
          <ac:chgData name="Peter Hunter" userId="222c38b5-b185-4a92-b32d-3dda7f493704" providerId="ADAL" clId="{396A129E-1BEC-47E6-8D11-64491E77F030}" dt="2026-02-07T02:49:00.777" v="4105"/>
          <ac:spMkLst>
            <pc:docMk/>
            <pc:sldMk cId="474394" sldId="280"/>
            <ac:spMk id="74" creationId="{96AE05AD-E410-4316-FDA1-468C7F93F335}"/>
          </ac:spMkLst>
        </pc:spChg>
        <pc:spChg chg="mod">
          <ac:chgData name="Peter Hunter" userId="222c38b5-b185-4a92-b32d-3dda7f493704" providerId="ADAL" clId="{396A129E-1BEC-47E6-8D11-64491E77F030}" dt="2026-02-07T02:49:00.777" v="4105"/>
          <ac:spMkLst>
            <pc:docMk/>
            <pc:sldMk cId="474394" sldId="280"/>
            <ac:spMk id="75" creationId="{24707265-A6B9-181B-42F2-2853E211DCE2}"/>
          </ac:spMkLst>
        </pc:spChg>
        <pc:spChg chg="mod">
          <ac:chgData name="Peter Hunter" userId="222c38b5-b185-4a92-b32d-3dda7f493704" providerId="ADAL" clId="{396A129E-1BEC-47E6-8D11-64491E77F030}" dt="2026-02-07T02:49:00.777" v="4105"/>
          <ac:spMkLst>
            <pc:docMk/>
            <pc:sldMk cId="474394" sldId="280"/>
            <ac:spMk id="76" creationId="{B814BA0E-BF71-831C-8913-26864B6CED9B}"/>
          </ac:spMkLst>
        </pc:spChg>
        <pc:spChg chg="mod">
          <ac:chgData name="Peter Hunter" userId="222c38b5-b185-4a92-b32d-3dda7f493704" providerId="ADAL" clId="{396A129E-1BEC-47E6-8D11-64491E77F030}" dt="2026-02-07T02:49:00.777" v="4105"/>
          <ac:spMkLst>
            <pc:docMk/>
            <pc:sldMk cId="474394" sldId="280"/>
            <ac:spMk id="77" creationId="{AC8C21C9-9807-7BDE-A7EA-1359C3A8CBC3}"/>
          </ac:spMkLst>
        </pc:spChg>
        <pc:spChg chg="mod">
          <ac:chgData name="Peter Hunter" userId="222c38b5-b185-4a92-b32d-3dda7f493704" providerId="ADAL" clId="{396A129E-1BEC-47E6-8D11-64491E77F030}" dt="2026-02-07T02:49:00.777" v="4105"/>
          <ac:spMkLst>
            <pc:docMk/>
            <pc:sldMk cId="474394" sldId="280"/>
            <ac:spMk id="78" creationId="{5E706B45-1E96-6D53-AF14-B8C084287ED1}"/>
          </ac:spMkLst>
        </pc:spChg>
        <pc:spChg chg="mod">
          <ac:chgData name="Peter Hunter" userId="222c38b5-b185-4a92-b32d-3dda7f493704" providerId="ADAL" clId="{396A129E-1BEC-47E6-8D11-64491E77F030}" dt="2026-02-07T02:49:00.777" v="4105"/>
          <ac:spMkLst>
            <pc:docMk/>
            <pc:sldMk cId="474394" sldId="280"/>
            <ac:spMk id="79" creationId="{DAD89CA7-4062-41A8-BD5C-3FE634590745}"/>
          </ac:spMkLst>
        </pc:spChg>
        <pc:spChg chg="mod">
          <ac:chgData name="Peter Hunter" userId="222c38b5-b185-4a92-b32d-3dda7f493704" providerId="ADAL" clId="{396A129E-1BEC-47E6-8D11-64491E77F030}" dt="2026-02-07T02:49:11.488" v="4106"/>
          <ac:spMkLst>
            <pc:docMk/>
            <pc:sldMk cId="474394" sldId="280"/>
            <ac:spMk id="90" creationId="{661C856D-020A-85D3-E972-F956BF7B53B3}"/>
          </ac:spMkLst>
        </pc:spChg>
        <pc:spChg chg="mod">
          <ac:chgData name="Peter Hunter" userId="222c38b5-b185-4a92-b32d-3dda7f493704" providerId="ADAL" clId="{396A129E-1BEC-47E6-8D11-64491E77F030}" dt="2026-02-07T02:49:11.488" v="4106"/>
          <ac:spMkLst>
            <pc:docMk/>
            <pc:sldMk cId="474394" sldId="280"/>
            <ac:spMk id="91" creationId="{DEF9F9F9-1FEB-2BED-7989-5CD7621F848D}"/>
          </ac:spMkLst>
        </pc:spChg>
        <pc:spChg chg="mod">
          <ac:chgData name="Peter Hunter" userId="222c38b5-b185-4a92-b32d-3dda7f493704" providerId="ADAL" clId="{396A129E-1BEC-47E6-8D11-64491E77F030}" dt="2026-02-07T02:49:11.488" v="4106"/>
          <ac:spMkLst>
            <pc:docMk/>
            <pc:sldMk cId="474394" sldId="280"/>
            <ac:spMk id="93" creationId="{DE1C76AF-D74B-D176-6A32-0FFA1CD2A290}"/>
          </ac:spMkLst>
        </pc:spChg>
        <pc:grpChg chg="add mod">
          <ac:chgData name="Peter Hunter" userId="222c38b5-b185-4a92-b32d-3dda7f493704" providerId="ADAL" clId="{396A129E-1BEC-47E6-8D11-64491E77F030}" dt="2026-02-07T02:49:11.488" v="4106"/>
          <ac:grpSpMkLst>
            <pc:docMk/>
            <pc:sldMk cId="474394" sldId="280"/>
            <ac:grpSpMk id="88" creationId="{FC8E12A5-2799-BBD9-C60E-65E4368B333D}"/>
          </ac:grpSpMkLst>
        </pc:grpChg>
        <pc:grpChg chg="mod">
          <ac:chgData name="Peter Hunter" userId="222c38b5-b185-4a92-b32d-3dda7f493704" providerId="ADAL" clId="{396A129E-1BEC-47E6-8D11-64491E77F030}" dt="2026-02-07T02:49:11.488" v="4106"/>
          <ac:grpSpMkLst>
            <pc:docMk/>
            <pc:sldMk cId="474394" sldId="280"/>
            <ac:grpSpMk id="89" creationId="{8101090C-196B-CDA2-D111-6D1285AFDCF9}"/>
          </ac:grpSpMkLst>
        </pc:grpChg>
        <pc:grpChg chg="mod">
          <ac:chgData name="Peter Hunter" userId="222c38b5-b185-4a92-b32d-3dda7f493704" providerId="ADAL" clId="{396A129E-1BEC-47E6-8D11-64491E77F030}" dt="2026-02-07T02:49:11.488" v="4106"/>
          <ac:grpSpMkLst>
            <pc:docMk/>
            <pc:sldMk cId="474394" sldId="280"/>
            <ac:grpSpMk id="92" creationId="{7AF587B1-2192-B129-9690-27E59EB1FA8F}"/>
          </ac:grpSpMkLst>
        </pc:grpChg>
        <pc:cxnChg chg="mod">
          <ac:chgData name="Peter Hunter" userId="222c38b5-b185-4a92-b32d-3dda7f493704" providerId="ADAL" clId="{396A129E-1BEC-47E6-8D11-64491E77F030}" dt="2026-02-07T02:49:11.488" v="4106"/>
          <ac:cxnSpMkLst>
            <pc:docMk/>
            <pc:sldMk cId="474394" sldId="280"/>
            <ac:cxnSpMk id="94" creationId="{2F4C4AB2-8C4F-262E-0887-7DC3F5BC102A}"/>
          </ac:cxnSpMkLst>
        </pc:cxnChg>
        <pc:cxnChg chg="mod">
          <ac:chgData name="Peter Hunter" userId="222c38b5-b185-4a92-b32d-3dda7f493704" providerId="ADAL" clId="{396A129E-1BEC-47E6-8D11-64491E77F030}" dt="2026-02-07T02:49:11.488" v="4106"/>
          <ac:cxnSpMkLst>
            <pc:docMk/>
            <pc:sldMk cId="474394" sldId="280"/>
            <ac:cxnSpMk id="95" creationId="{2A756298-BCAF-B4FA-CE5C-62472A7631CB}"/>
          </ac:cxnSpMkLst>
        </pc:cxnChg>
      </pc:sldChg>
      <pc:sldChg chg="addSp delSp modSp add del mod addAnim delAnim modAnim">
        <pc:chgData name="Peter Hunter" userId="222c38b5-b185-4a92-b32d-3dda7f493704" providerId="ADAL" clId="{396A129E-1BEC-47E6-8D11-64491E77F030}" dt="2026-02-07T04:43:47.771" v="5555" actId="1076"/>
        <pc:sldMkLst>
          <pc:docMk/>
          <pc:sldMk cId="1185753885" sldId="281"/>
        </pc:sldMkLst>
        <pc:spChg chg="del">
          <ac:chgData name="Peter Hunter" userId="222c38b5-b185-4a92-b32d-3dda7f493704" providerId="ADAL" clId="{396A129E-1BEC-47E6-8D11-64491E77F030}" dt="2026-02-07T02:49:52.825" v="4111" actId="478"/>
          <ac:spMkLst>
            <pc:docMk/>
            <pc:sldMk cId="1185753885" sldId="281"/>
            <ac:spMk id="3" creationId="{B54BC82A-51FF-A8E8-6FF7-CBA228FDF195}"/>
          </ac:spMkLst>
        </pc:spChg>
        <pc:spChg chg="del">
          <ac:chgData name="Peter Hunter" userId="222c38b5-b185-4a92-b32d-3dda7f493704" providerId="ADAL" clId="{396A129E-1BEC-47E6-8D11-64491E77F030}" dt="2026-02-07T02:49:55.186" v="4112" actId="478"/>
          <ac:spMkLst>
            <pc:docMk/>
            <pc:sldMk cId="1185753885" sldId="281"/>
            <ac:spMk id="4" creationId="{B09A1140-3B4B-2100-1477-5159870EA2C8}"/>
          </ac:spMkLst>
        </pc:spChg>
        <pc:spChg chg="add mod topLvl">
          <ac:chgData name="Peter Hunter" userId="222c38b5-b185-4a92-b32d-3dda7f493704" providerId="ADAL" clId="{396A129E-1BEC-47E6-8D11-64491E77F030}" dt="2026-02-07T04:41:44.926" v="5508" actId="164"/>
          <ac:spMkLst>
            <pc:docMk/>
            <pc:sldMk cId="1185753885" sldId="281"/>
            <ac:spMk id="5" creationId="{CF745D4C-E0EF-54D8-7147-64C50E98F471}"/>
          </ac:spMkLst>
        </pc:spChg>
        <pc:spChg chg="mod">
          <ac:chgData name="Peter Hunter" userId="222c38b5-b185-4a92-b32d-3dda7f493704" providerId="ADAL" clId="{396A129E-1BEC-47E6-8D11-64491E77F030}" dt="2026-02-07T04:43:39.979" v="5553" actId="1076"/>
          <ac:spMkLst>
            <pc:docMk/>
            <pc:sldMk cId="1185753885" sldId="281"/>
            <ac:spMk id="8" creationId="{8059B364-13E8-3323-687C-0B2C610B4EA6}"/>
          </ac:spMkLst>
        </pc:spChg>
        <pc:spChg chg="del">
          <ac:chgData name="Peter Hunter" userId="222c38b5-b185-4a92-b32d-3dda7f493704" providerId="ADAL" clId="{396A129E-1BEC-47E6-8D11-64491E77F030}" dt="2026-02-07T02:50:13.954" v="4114" actId="478"/>
          <ac:spMkLst>
            <pc:docMk/>
            <pc:sldMk cId="1185753885" sldId="281"/>
            <ac:spMk id="9" creationId="{8AAB8A00-40DB-E46F-7BE1-8310BAFCC97B}"/>
          </ac:spMkLst>
        </pc:spChg>
        <pc:spChg chg="mod">
          <ac:chgData name="Peter Hunter" userId="222c38b5-b185-4a92-b32d-3dda7f493704" providerId="ADAL" clId="{396A129E-1BEC-47E6-8D11-64491E77F030}" dt="2026-02-07T04:43:47.771" v="5555" actId="1076"/>
          <ac:spMkLst>
            <pc:docMk/>
            <pc:sldMk cId="1185753885" sldId="281"/>
            <ac:spMk id="10" creationId="{32CC271A-CB23-BE24-D149-5E063D9469AA}"/>
          </ac:spMkLst>
        </pc:spChg>
        <pc:spChg chg="mod">
          <ac:chgData name="Peter Hunter" userId="222c38b5-b185-4a92-b32d-3dda7f493704" providerId="ADAL" clId="{396A129E-1BEC-47E6-8D11-64491E77F030}" dt="2026-02-07T04:43:43.932" v="5554" actId="1076"/>
          <ac:spMkLst>
            <pc:docMk/>
            <pc:sldMk cId="1185753885" sldId="281"/>
            <ac:spMk id="11" creationId="{248E0D09-C5EF-6D17-E0C1-A263DF452954}"/>
          </ac:spMkLst>
        </pc:spChg>
        <pc:spChg chg="del topLvl">
          <ac:chgData name="Peter Hunter" userId="222c38b5-b185-4a92-b32d-3dda7f493704" providerId="ADAL" clId="{396A129E-1BEC-47E6-8D11-64491E77F030}" dt="2026-02-07T02:50:17.034" v="4115" actId="478"/>
          <ac:spMkLst>
            <pc:docMk/>
            <pc:sldMk cId="1185753885" sldId="281"/>
            <ac:spMk id="13" creationId="{995624C6-D76F-4FE6-3693-B6E64C68F0BB}"/>
          </ac:spMkLst>
        </pc:spChg>
        <pc:spChg chg="add mod">
          <ac:chgData name="Peter Hunter" userId="222c38b5-b185-4a92-b32d-3dda7f493704" providerId="ADAL" clId="{396A129E-1BEC-47E6-8D11-64491E77F030}" dt="2026-02-07T04:41:12.148" v="5504" actId="164"/>
          <ac:spMkLst>
            <pc:docMk/>
            <pc:sldMk cId="1185753885" sldId="281"/>
            <ac:spMk id="16" creationId="{C9FA0E48-5F22-FB2C-AA26-0347F856D0C2}"/>
          </ac:spMkLst>
        </pc:spChg>
        <pc:spChg chg="add mod">
          <ac:chgData name="Peter Hunter" userId="222c38b5-b185-4a92-b32d-3dda7f493704" providerId="ADAL" clId="{396A129E-1BEC-47E6-8D11-64491E77F030}" dt="2026-02-07T02:53:20.231" v="4193"/>
          <ac:spMkLst>
            <pc:docMk/>
            <pc:sldMk cId="1185753885" sldId="281"/>
            <ac:spMk id="17" creationId="{E5592E3E-EF30-5B27-2E83-1B2EB07E76E2}"/>
          </ac:spMkLst>
        </pc:spChg>
        <pc:spChg chg="mod">
          <ac:chgData name="Peter Hunter" userId="222c38b5-b185-4a92-b32d-3dda7f493704" providerId="ADAL" clId="{396A129E-1BEC-47E6-8D11-64491E77F030}" dt="2026-02-07T04:41:27.960" v="5506" actId="165"/>
          <ac:spMkLst>
            <pc:docMk/>
            <pc:sldMk cId="1185753885" sldId="281"/>
            <ac:spMk id="23" creationId="{77B9C95F-26E1-680C-F5AD-2F7DCC1F95BC}"/>
          </ac:spMkLst>
        </pc:spChg>
        <pc:spChg chg="mod">
          <ac:chgData name="Peter Hunter" userId="222c38b5-b185-4a92-b32d-3dda7f493704" providerId="ADAL" clId="{396A129E-1BEC-47E6-8D11-64491E77F030}" dt="2026-02-07T04:41:27.960" v="5506" actId="165"/>
          <ac:spMkLst>
            <pc:docMk/>
            <pc:sldMk cId="1185753885" sldId="281"/>
            <ac:spMk id="24" creationId="{22E0FA17-F6EB-AD7E-17BA-CF2FFA7E0AC3}"/>
          </ac:spMkLst>
        </pc:spChg>
        <pc:spChg chg="mod">
          <ac:chgData name="Peter Hunter" userId="222c38b5-b185-4a92-b32d-3dda7f493704" providerId="ADAL" clId="{396A129E-1BEC-47E6-8D11-64491E77F030}" dt="2026-02-07T04:41:27.960" v="5506" actId="165"/>
          <ac:spMkLst>
            <pc:docMk/>
            <pc:sldMk cId="1185753885" sldId="281"/>
            <ac:spMk id="25" creationId="{DE14AEBE-4453-5F8D-2067-0BE0C0FD7FA1}"/>
          </ac:spMkLst>
        </pc:spChg>
        <pc:spChg chg="mod">
          <ac:chgData name="Peter Hunter" userId="222c38b5-b185-4a92-b32d-3dda7f493704" providerId="ADAL" clId="{396A129E-1BEC-47E6-8D11-64491E77F030}" dt="2026-02-07T02:51:53.690" v="4128" actId="165"/>
          <ac:spMkLst>
            <pc:docMk/>
            <pc:sldMk cId="1185753885" sldId="281"/>
            <ac:spMk id="26" creationId="{377950DA-3189-43F3-476B-BBB412086878}"/>
          </ac:spMkLst>
        </pc:spChg>
        <pc:spChg chg="mod">
          <ac:chgData name="Peter Hunter" userId="222c38b5-b185-4a92-b32d-3dda7f493704" providerId="ADAL" clId="{396A129E-1BEC-47E6-8D11-64491E77F030}" dt="2026-02-07T02:54:11.840" v="4266" actId="165"/>
          <ac:spMkLst>
            <pc:docMk/>
            <pc:sldMk cId="1185753885" sldId="281"/>
            <ac:spMk id="29" creationId="{16A97970-39AC-FC1B-D30D-29BD72ECEC2A}"/>
          </ac:spMkLst>
        </pc:spChg>
        <pc:spChg chg="mod">
          <ac:chgData name="Peter Hunter" userId="222c38b5-b185-4a92-b32d-3dda7f493704" providerId="ADAL" clId="{396A129E-1BEC-47E6-8D11-64491E77F030}" dt="2026-02-07T04:41:27.960" v="5506" actId="165"/>
          <ac:spMkLst>
            <pc:docMk/>
            <pc:sldMk cId="1185753885" sldId="281"/>
            <ac:spMk id="41" creationId="{21415FFD-A201-E0A7-50C9-1DBA6F0A6ABB}"/>
          </ac:spMkLst>
        </pc:spChg>
        <pc:spChg chg="mod">
          <ac:chgData name="Peter Hunter" userId="222c38b5-b185-4a92-b32d-3dda7f493704" providerId="ADAL" clId="{396A129E-1BEC-47E6-8D11-64491E77F030}" dt="2026-02-07T04:41:27.960" v="5506" actId="165"/>
          <ac:spMkLst>
            <pc:docMk/>
            <pc:sldMk cId="1185753885" sldId="281"/>
            <ac:spMk id="56" creationId="{F6274492-18B7-BB4F-D407-804BF41D5C04}"/>
          </ac:spMkLst>
        </pc:spChg>
        <pc:spChg chg="mod">
          <ac:chgData name="Peter Hunter" userId="222c38b5-b185-4a92-b32d-3dda7f493704" providerId="ADAL" clId="{396A129E-1BEC-47E6-8D11-64491E77F030}" dt="2026-02-07T04:41:27.960" v="5506" actId="165"/>
          <ac:spMkLst>
            <pc:docMk/>
            <pc:sldMk cId="1185753885" sldId="281"/>
            <ac:spMk id="58" creationId="{6EAF8809-D3F9-A0A7-513B-66B3F39A9A2D}"/>
          </ac:spMkLst>
        </pc:spChg>
        <pc:spChg chg="mod">
          <ac:chgData name="Peter Hunter" userId="222c38b5-b185-4a92-b32d-3dda7f493704" providerId="ADAL" clId="{396A129E-1BEC-47E6-8D11-64491E77F030}" dt="2026-02-07T04:41:27.960" v="5506" actId="165"/>
          <ac:spMkLst>
            <pc:docMk/>
            <pc:sldMk cId="1185753885" sldId="281"/>
            <ac:spMk id="59" creationId="{5B07B43D-8CCE-4071-16B0-CC9AAEA7D89F}"/>
          </ac:spMkLst>
        </pc:spChg>
        <pc:spChg chg="mod">
          <ac:chgData name="Peter Hunter" userId="222c38b5-b185-4a92-b32d-3dda7f493704" providerId="ADAL" clId="{396A129E-1BEC-47E6-8D11-64491E77F030}" dt="2026-02-07T04:41:27.960" v="5506" actId="165"/>
          <ac:spMkLst>
            <pc:docMk/>
            <pc:sldMk cId="1185753885" sldId="281"/>
            <ac:spMk id="60" creationId="{C31C8EB6-FAE2-205A-6E3C-89352B936944}"/>
          </ac:spMkLst>
        </pc:spChg>
        <pc:spChg chg="mod">
          <ac:chgData name="Peter Hunter" userId="222c38b5-b185-4a92-b32d-3dda7f493704" providerId="ADAL" clId="{396A129E-1BEC-47E6-8D11-64491E77F030}" dt="2026-02-07T04:41:27.960" v="5506" actId="165"/>
          <ac:spMkLst>
            <pc:docMk/>
            <pc:sldMk cId="1185753885" sldId="281"/>
            <ac:spMk id="61" creationId="{00239269-2712-8A53-7E76-0B60D0A636D4}"/>
          </ac:spMkLst>
        </pc:spChg>
        <pc:spChg chg="del mod topLvl">
          <ac:chgData name="Peter Hunter" userId="222c38b5-b185-4a92-b32d-3dda7f493704" providerId="ADAL" clId="{396A129E-1BEC-47E6-8D11-64491E77F030}" dt="2026-02-07T02:51:58.549" v="4130" actId="478"/>
          <ac:spMkLst>
            <pc:docMk/>
            <pc:sldMk cId="1185753885" sldId="281"/>
            <ac:spMk id="83" creationId="{0E5CAEA1-92BD-D56A-D443-D802D0B35BE1}"/>
          </ac:spMkLst>
        </pc:spChg>
        <pc:spChg chg="mod">
          <ac:chgData name="Peter Hunter" userId="222c38b5-b185-4a92-b32d-3dda7f493704" providerId="ADAL" clId="{396A129E-1BEC-47E6-8D11-64491E77F030}" dt="2026-02-07T03:02:24.566" v="4308" actId="1036"/>
          <ac:spMkLst>
            <pc:docMk/>
            <pc:sldMk cId="1185753885" sldId="281"/>
            <ac:spMk id="86" creationId="{587195D6-8930-138C-A622-FEE778845304}"/>
          </ac:spMkLst>
        </pc:spChg>
        <pc:spChg chg="del mod">
          <ac:chgData name="Peter Hunter" userId="222c38b5-b185-4a92-b32d-3dda7f493704" providerId="ADAL" clId="{396A129E-1BEC-47E6-8D11-64491E77F030}" dt="2026-02-07T02:51:28.410" v="4124" actId="478"/>
          <ac:spMkLst>
            <pc:docMk/>
            <pc:sldMk cId="1185753885" sldId="281"/>
            <ac:spMk id="89" creationId="{DD3E99CF-5A03-1531-33AB-9C4D55F04A58}"/>
          </ac:spMkLst>
        </pc:spChg>
        <pc:spChg chg="mod topLvl">
          <ac:chgData name="Peter Hunter" userId="222c38b5-b185-4a92-b32d-3dda7f493704" providerId="ADAL" clId="{396A129E-1BEC-47E6-8D11-64491E77F030}" dt="2026-02-07T04:41:06.513" v="5502" actId="164"/>
          <ac:spMkLst>
            <pc:docMk/>
            <pc:sldMk cId="1185753885" sldId="281"/>
            <ac:spMk id="93" creationId="{3D571AEE-5A66-6C21-D626-9401276EEEF4}"/>
          </ac:spMkLst>
        </pc:spChg>
        <pc:spChg chg="mod">
          <ac:chgData name="Peter Hunter" userId="222c38b5-b185-4a92-b32d-3dda7f493704" providerId="ADAL" clId="{396A129E-1BEC-47E6-8D11-64491E77F030}" dt="2026-02-07T02:51:53.690" v="4128" actId="165"/>
          <ac:spMkLst>
            <pc:docMk/>
            <pc:sldMk cId="1185753885" sldId="281"/>
            <ac:spMk id="95" creationId="{09696D23-A950-5D6C-BFF5-51473886DF17}"/>
          </ac:spMkLst>
        </pc:spChg>
        <pc:spChg chg="del">
          <ac:chgData name="Peter Hunter" userId="222c38b5-b185-4a92-b32d-3dda7f493704" providerId="ADAL" clId="{396A129E-1BEC-47E6-8D11-64491E77F030}" dt="2026-02-07T02:51:41.036" v="4126" actId="478"/>
          <ac:spMkLst>
            <pc:docMk/>
            <pc:sldMk cId="1185753885" sldId="281"/>
            <ac:spMk id="96" creationId="{98A3FA9A-8F51-8F98-7D9B-BE7974094D12}"/>
          </ac:spMkLst>
        </pc:spChg>
        <pc:spChg chg="mod">
          <ac:chgData name="Peter Hunter" userId="222c38b5-b185-4a92-b32d-3dda7f493704" providerId="ADAL" clId="{396A129E-1BEC-47E6-8D11-64491E77F030}" dt="2026-02-07T02:51:25.279" v="4123" actId="165"/>
          <ac:spMkLst>
            <pc:docMk/>
            <pc:sldMk cId="1185753885" sldId="281"/>
            <ac:spMk id="98" creationId="{60DBBEFF-8310-609C-147D-7985F09E9854}"/>
          </ac:spMkLst>
        </pc:spChg>
        <pc:spChg chg="del">
          <ac:chgData name="Peter Hunter" userId="222c38b5-b185-4a92-b32d-3dda7f493704" providerId="ADAL" clId="{396A129E-1BEC-47E6-8D11-64491E77F030}" dt="2026-02-07T02:51:09.706" v="4120" actId="478"/>
          <ac:spMkLst>
            <pc:docMk/>
            <pc:sldMk cId="1185753885" sldId="281"/>
            <ac:spMk id="102" creationId="{D8949DC9-EDB5-2BFE-7A78-7512C6C463EF}"/>
          </ac:spMkLst>
        </pc:spChg>
        <pc:spChg chg="del">
          <ac:chgData name="Peter Hunter" userId="222c38b5-b185-4a92-b32d-3dda7f493704" providerId="ADAL" clId="{396A129E-1BEC-47E6-8D11-64491E77F030}" dt="2026-02-07T02:51:14.563" v="4122" actId="478"/>
          <ac:spMkLst>
            <pc:docMk/>
            <pc:sldMk cId="1185753885" sldId="281"/>
            <ac:spMk id="104" creationId="{04D5B530-302D-45C0-90CB-9B39926D06B0}"/>
          </ac:spMkLst>
        </pc:spChg>
        <pc:spChg chg="del">
          <ac:chgData name="Peter Hunter" userId="222c38b5-b185-4a92-b32d-3dda7f493704" providerId="ADAL" clId="{396A129E-1BEC-47E6-8D11-64491E77F030}" dt="2026-02-07T02:51:12.474" v="4121" actId="478"/>
          <ac:spMkLst>
            <pc:docMk/>
            <pc:sldMk cId="1185753885" sldId="281"/>
            <ac:spMk id="105" creationId="{293ED99B-8D98-3114-8038-374F6289C6CD}"/>
          </ac:spMkLst>
        </pc:spChg>
        <pc:spChg chg="mod">
          <ac:chgData name="Peter Hunter" userId="222c38b5-b185-4a92-b32d-3dda7f493704" providerId="ADAL" clId="{396A129E-1BEC-47E6-8D11-64491E77F030}" dt="2026-02-07T03:02:49.301" v="4319" actId="1076"/>
          <ac:spMkLst>
            <pc:docMk/>
            <pc:sldMk cId="1185753885" sldId="281"/>
            <ac:spMk id="112" creationId="{6F9CE3D5-F05F-B360-627F-21C491847678}"/>
          </ac:spMkLst>
        </pc:spChg>
        <pc:spChg chg="mod">
          <ac:chgData name="Peter Hunter" userId="222c38b5-b185-4a92-b32d-3dda7f493704" providerId="ADAL" clId="{396A129E-1BEC-47E6-8D11-64491E77F030}" dt="2026-02-07T03:02:34.406" v="4318" actId="1036"/>
          <ac:spMkLst>
            <pc:docMk/>
            <pc:sldMk cId="1185753885" sldId="281"/>
            <ac:spMk id="114" creationId="{B42D29A4-3C08-22ED-3F1F-A552477505B7}"/>
          </ac:spMkLst>
        </pc:spChg>
        <pc:spChg chg="del mod topLvl">
          <ac:chgData name="Peter Hunter" userId="222c38b5-b185-4a92-b32d-3dda7f493704" providerId="ADAL" clId="{396A129E-1BEC-47E6-8D11-64491E77F030}" dt="2026-02-07T02:51:56.175" v="4129" actId="478"/>
          <ac:spMkLst>
            <pc:docMk/>
            <pc:sldMk cId="1185753885" sldId="281"/>
            <ac:spMk id="119" creationId="{5510BFF2-9B48-47FE-892A-EF6115E72761}"/>
          </ac:spMkLst>
        </pc:spChg>
        <pc:spChg chg="del topLvl">
          <ac:chgData name="Peter Hunter" userId="222c38b5-b185-4a92-b32d-3dda7f493704" providerId="ADAL" clId="{396A129E-1BEC-47E6-8D11-64491E77F030}" dt="2026-02-07T02:51:45.001" v="4127" actId="478"/>
          <ac:spMkLst>
            <pc:docMk/>
            <pc:sldMk cId="1185753885" sldId="281"/>
            <ac:spMk id="120" creationId="{C7DCE185-4F1B-235C-9AB4-1FF147CB93E1}"/>
          </ac:spMkLst>
        </pc:spChg>
        <pc:spChg chg="del">
          <ac:chgData name="Peter Hunter" userId="222c38b5-b185-4a92-b32d-3dda7f493704" providerId="ADAL" clId="{396A129E-1BEC-47E6-8D11-64491E77F030}" dt="2026-02-07T02:51:31.261" v="4125" actId="478"/>
          <ac:spMkLst>
            <pc:docMk/>
            <pc:sldMk cId="1185753885" sldId="281"/>
            <ac:spMk id="121" creationId="{4AA67178-7534-C561-CF88-5E0715272E4A}"/>
          </ac:spMkLst>
        </pc:spChg>
        <pc:spChg chg="del">
          <ac:chgData name="Peter Hunter" userId="222c38b5-b185-4a92-b32d-3dda7f493704" providerId="ADAL" clId="{396A129E-1BEC-47E6-8D11-64491E77F030}" dt="2026-02-07T02:50:44.354" v="4119" actId="478"/>
          <ac:spMkLst>
            <pc:docMk/>
            <pc:sldMk cId="1185753885" sldId="281"/>
            <ac:spMk id="129" creationId="{57A80199-5CD9-11A3-1839-FA4ED8743CB9}"/>
          </ac:spMkLst>
        </pc:spChg>
        <pc:spChg chg="del">
          <ac:chgData name="Peter Hunter" userId="222c38b5-b185-4a92-b32d-3dda7f493704" providerId="ADAL" clId="{396A129E-1BEC-47E6-8D11-64491E77F030}" dt="2026-02-07T02:50:19.154" v="4116" actId="478"/>
          <ac:spMkLst>
            <pc:docMk/>
            <pc:sldMk cId="1185753885" sldId="281"/>
            <ac:spMk id="134" creationId="{97EC1F49-5941-0906-9121-04F6279F648F}"/>
          </ac:spMkLst>
        </pc:spChg>
        <pc:spChg chg="mod">
          <ac:chgData name="Peter Hunter" userId="222c38b5-b185-4a92-b32d-3dda7f493704" providerId="ADAL" clId="{396A129E-1BEC-47E6-8D11-64491E77F030}" dt="2026-02-07T02:51:25.279" v="4123" actId="165"/>
          <ac:spMkLst>
            <pc:docMk/>
            <pc:sldMk cId="1185753885" sldId="281"/>
            <ac:spMk id="135" creationId="{4690914E-C0E7-1A34-14E1-23D93A6911D9}"/>
          </ac:spMkLst>
        </pc:spChg>
        <pc:grpChg chg="del">
          <ac:chgData name="Peter Hunter" userId="222c38b5-b185-4a92-b32d-3dda7f493704" providerId="ADAL" clId="{396A129E-1BEC-47E6-8D11-64491E77F030}" dt="2026-02-07T02:50:13.954" v="4114" actId="478"/>
          <ac:grpSpMkLst>
            <pc:docMk/>
            <pc:sldMk cId="1185753885" sldId="281"/>
            <ac:grpSpMk id="14" creationId="{C41A2DEE-F0E3-D774-1A54-26BF7ABBAA56}"/>
          </ac:grpSpMkLst>
        </pc:grpChg>
        <pc:grpChg chg="del">
          <ac:chgData name="Peter Hunter" userId="222c38b5-b185-4a92-b32d-3dda7f493704" providerId="ADAL" clId="{396A129E-1BEC-47E6-8D11-64491E77F030}" dt="2026-02-07T02:50:07.463" v="4113" actId="478"/>
          <ac:grpSpMkLst>
            <pc:docMk/>
            <pc:sldMk cId="1185753885" sldId="281"/>
            <ac:grpSpMk id="15" creationId="{688A4418-863C-BB69-53B4-633D5FF43D84}"/>
          </ac:grpSpMkLst>
        </pc:grpChg>
        <pc:grpChg chg="add mod">
          <ac:chgData name="Peter Hunter" userId="222c38b5-b185-4a92-b32d-3dda7f493704" providerId="ADAL" clId="{396A129E-1BEC-47E6-8D11-64491E77F030}" dt="2026-02-07T04:40:57.887" v="5501" actId="164"/>
          <ac:grpSpMkLst>
            <pc:docMk/>
            <pc:sldMk cId="1185753885" sldId="281"/>
            <ac:grpSpMk id="18" creationId="{C516F333-A52D-999C-931B-3F6445DD671D}"/>
          </ac:grpSpMkLst>
        </pc:grpChg>
        <pc:grpChg chg="add mod">
          <ac:chgData name="Peter Hunter" userId="222c38b5-b185-4a92-b32d-3dda7f493704" providerId="ADAL" clId="{396A129E-1BEC-47E6-8D11-64491E77F030}" dt="2026-02-07T04:41:12.148" v="5504" actId="164"/>
          <ac:grpSpMkLst>
            <pc:docMk/>
            <pc:sldMk cId="1185753885" sldId="281"/>
            <ac:grpSpMk id="22" creationId="{EB260286-3459-C19A-E5D9-FE1D832128B5}"/>
          </ac:grpSpMkLst>
        </pc:grpChg>
        <pc:grpChg chg="add del mod">
          <ac:chgData name="Peter Hunter" userId="222c38b5-b185-4a92-b32d-3dda7f493704" providerId="ADAL" clId="{396A129E-1BEC-47E6-8D11-64491E77F030}" dt="2026-02-07T04:42:00.919" v="5538" actId="1038"/>
          <ac:grpSpMkLst>
            <pc:docMk/>
            <pc:sldMk cId="1185753885" sldId="281"/>
            <ac:grpSpMk id="27" creationId="{7B95CC2F-FA66-C56E-CF44-839D173221B2}"/>
          </ac:grpSpMkLst>
        </pc:grpChg>
        <pc:grpChg chg="mod">
          <ac:chgData name="Peter Hunter" userId="222c38b5-b185-4a92-b32d-3dda7f493704" providerId="ADAL" clId="{396A129E-1BEC-47E6-8D11-64491E77F030}" dt="2026-02-07T02:54:11.840" v="4266" actId="165"/>
          <ac:grpSpMkLst>
            <pc:docMk/>
            <pc:sldMk cId="1185753885" sldId="281"/>
            <ac:grpSpMk id="28" creationId="{D6DBFD24-CF3A-7F7B-3D59-858C204CE500}"/>
          </ac:grpSpMkLst>
        </pc:grpChg>
        <pc:grpChg chg="add mod">
          <ac:chgData name="Peter Hunter" userId="222c38b5-b185-4a92-b32d-3dda7f493704" providerId="ADAL" clId="{396A129E-1BEC-47E6-8D11-64491E77F030}" dt="2026-02-07T04:41:41.444" v="5507" actId="164"/>
          <ac:grpSpMkLst>
            <pc:docMk/>
            <pc:sldMk cId="1185753885" sldId="281"/>
            <ac:grpSpMk id="32" creationId="{A861F429-EA22-5E0E-E27C-33B418DE6F89}"/>
          </ac:grpSpMkLst>
        </pc:grpChg>
        <pc:grpChg chg="add mod">
          <ac:chgData name="Peter Hunter" userId="222c38b5-b185-4a92-b32d-3dda7f493704" providerId="ADAL" clId="{396A129E-1BEC-47E6-8D11-64491E77F030}" dt="2026-02-07T04:41:44.926" v="5508" actId="164"/>
          <ac:grpSpMkLst>
            <pc:docMk/>
            <pc:sldMk cId="1185753885" sldId="281"/>
            <ac:grpSpMk id="42" creationId="{D87D555F-7E12-BEB3-66A0-15D4C4197782}"/>
          </ac:grpSpMkLst>
        </pc:grpChg>
        <pc:grpChg chg="mod topLvl">
          <ac:chgData name="Peter Hunter" userId="222c38b5-b185-4a92-b32d-3dda7f493704" providerId="ADAL" clId="{396A129E-1BEC-47E6-8D11-64491E77F030}" dt="2026-02-07T04:41:21.597" v="5505" actId="164"/>
          <ac:grpSpMkLst>
            <pc:docMk/>
            <pc:sldMk cId="1185753885" sldId="281"/>
            <ac:grpSpMk id="76" creationId="{D1879D64-1F7C-CA83-2F85-E493EACCBA78}"/>
          </ac:grpSpMkLst>
        </pc:grpChg>
        <pc:grpChg chg="mod">
          <ac:chgData name="Peter Hunter" userId="222c38b5-b185-4a92-b32d-3dda7f493704" providerId="ADAL" clId="{396A129E-1BEC-47E6-8D11-64491E77F030}" dt="2026-02-07T04:41:41.444" v="5507" actId="164"/>
          <ac:grpSpMkLst>
            <pc:docMk/>
            <pc:sldMk cId="1185753885" sldId="281"/>
            <ac:grpSpMk id="77" creationId="{D5BBEB29-18AD-57D9-2905-CC9558D9C438}"/>
          </ac:grpSpMkLst>
        </pc:grpChg>
        <pc:grpChg chg="add del mod">
          <ac:chgData name="Peter Hunter" userId="222c38b5-b185-4a92-b32d-3dda7f493704" providerId="ADAL" clId="{396A129E-1BEC-47E6-8D11-64491E77F030}" dt="2026-02-07T04:42:00.919" v="5538" actId="1038"/>
          <ac:grpSpMkLst>
            <pc:docMk/>
            <pc:sldMk cId="1185753885" sldId="281"/>
            <ac:grpSpMk id="78" creationId="{42A559B6-E749-7BF4-4567-C06AF00EC32D}"/>
          </ac:grpSpMkLst>
        </pc:grpChg>
        <pc:grpChg chg="mod topLvl">
          <ac:chgData name="Peter Hunter" userId="222c38b5-b185-4a92-b32d-3dda7f493704" providerId="ADAL" clId="{396A129E-1BEC-47E6-8D11-64491E77F030}" dt="2026-02-07T04:41:06.513" v="5502" actId="164"/>
          <ac:grpSpMkLst>
            <pc:docMk/>
            <pc:sldMk cId="1185753885" sldId="281"/>
            <ac:grpSpMk id="106" creationId="{D3CDE888-C470-87C9-0857-2EA29BA37F8B}"/>
          </ac:grpSpMkLst>
        </pc:grpChg>
        <pc:grpChg chg="del">
          <ac:chgData name="Peter Hunter" userId="222c38b5-b185-4a92-b32d-3dda7f493704" providerId="ADAL" clId="{396A129E-1BEC-47E6-8D11-64491E77F030}" dt="2026-02-07T02:51:31.261" v="4125" actId="478"/>
          <ac:grpSpMkLst>
            <pc:docMk/>
            <pc:sldMk cId="1185753885" sldId="281"/>
            <ac:grpSpMk id="117" creationId="{42360602-221A-2988-ED07-8A353A154A12}"/>
          </ac:grpSpMkLst>
        </pc:grpChg>
        <pc:grpChg chg="del">
          <ac:chgData name="Peter Hunter" userId="222c38b5-b185-4a92-b32d-3dda7f493704" providerId="ADAL" clId="{396A129E-1BEC-47E6-8D11-64491E77F030}" dt="2026-02-07T02:51:53.690" v="4128" actId="165"/>
          <ac:grpSpMkLst>
            <pc:docMk/>
            <pc:sldMk cId="1185753885" sldId="281"/>
            <ac:grpSpMk id="118" creationId="{9A3F84FE-FED2-4330-CBDD-F3263709E361}"/>
          </ac:grpSpMkLst>
        </pc:grpChg>
        <pc:grpChg chg="mod">
          <ac:chgData name="Peter Hunter" userId="222c38b5-b185-4a92-b32d-3dda7f493704" providerId="ADAL" clId="{396A129E-1BEC-47E6-8D11-64491E77F030}" dt="2026-02-07T04:41:21.597" v="5505" actId="164"/>
          <ac:grpSpMkLst>
            <pc:docMk/>
            <pc:sldMk cId="1185753885" sldId="281"/>
            <ac:grpSpMk id="130" creationId="{5888B2F8-D87A-5BCA-B756-70988AD6F645}"/>
          </ac:grpSpMkLst>
        </pc:grpChg>
        <pc:grpChg chg="add del mod">
          <ac:chgData name="Peter Hunter" userId="222c38b5-b185-4a92-b32d-3dda7f493704" providerId="ADAL" clId="{396A129E-1BEC-47E6-8D11-64491E77F030}" dt="2026-02-07T02:54:11.840" v="4266" actId="165"/>
          <ac:grpSpMkLst>
            <pc:docMk/>
            <pc:sldMk cId="1185753885" sldId="281"/>
            <ac:grpSpMk id="131" creationId="{BDCBD13A-E88F-8255-DC77-144DA58F932C}"/>
          </ac:grpSpMkLst>
        </pc:grpChg>
        <pc:grpChg chg="mod topLvl">
          <ac:chgData name="Peter Hunter" userId="222c38b5-b185-4a92-b32d-3dda7f493704" providerId="ADAL" clId="{396A129E-1BEC-47E6-8D11-64491E77F030}" dt="2026-02-07T04:41:06.513" v="5502" actId="164"/>
          <ac:grpSpMkLst>
            <pc:docMk/>
            <pc:sldMk cId="1185753885" sldId="281"/>
            <ac:grpSpMk id="141" creationId="{7BF9F004-6B11-ED2E-4FEC-8ED9FF67C44F}"/>
          </ac:grpSpMkLst>
        </pc:grpChg>
        <pc:grpChg chg="del">
          <ac:chgData name="Peter Hunter" userId="222c38b5-b185-4a92-b32d-3dda7f493704" providerId="ADAL" clId="{396A129E-1BEC-47E6-8D11-64491E77F030}" dt="2026-02-07T02:51:25.279" v="4123" actId="165"/>
          <ac:grpSpMkLst>
            <pc:docMk/>
            <pc:sldMk cId="1185753885" sldId="281"/>
            <ac:grpSpMk id="144" creationId="{FAD88BC4-716A-E078-FC7C-697DD31CE674}"/>
          </ac:grpSpMkLst>
        </pc:grpChg>
        <pc:grpChg chg="mod topLvl">
          <ac:chgData name="Peter Hunter" userId="222c38b5-b185-4a92-b32d-3dda7f493704" providerId="ADAL" clId="{396A129E-1BEC-47E6-8D11-64491E77F030}" dt="2026-02-07T04:41:06.513" v="5502" actId="164"/>
          <ac:grpSpMkLst>
            <pc:docMk/>
            <pc:sldMk cId="1185753885" sldId="281"/>
            <ac:grpSpMk id="145" creationId="{6BA3086B-568F-DD91-2AC9-3D9DC1F0D266}"/>
          </ac:grpSpMkLst>
        </pc:grpChg>
        <pc:grpChg chg="del">
          <ac:chgData name="Peter Hunter" userId="222c38b5-b185-4a92-b32d-3dda7f493704" providerId="ADAL" clId="{396A129E-1BEC-47E6-8D11-64491E77F030}" dt="2026-02-07T02:51:45.001" v="4127" actId="478"/>
          <ac:grpSpMkLst>
            <pc:docMk/>
            <pc:sldMk cId="1185753885" sldId="281"/>
            <ac:grpSpMk id="146" creationId="{BE492E5D-BEEB-3746-2D0A-137C5C55F2BB}"/>
          </ac:grpSpMkLst>
        </pc:grpChg>
        <pc:grpChg chg="mod topLvl">
          <ac:chgData name="Peter Hunter" userId="222c38b5-b185-4a92-b32d-3dda7f493704" providerId="ADAL" clId="{396A129E-1BEC-47E6-8D11-64491E77F030}" dt="2026-02-07T04:41:06.513" v="5502" actId="164"/>
          <ac:grpSpMkLst>
            <pc:docMk/>
            <pc:sldMk cId="1185753885" sldId="281"/>
            <ac:grpSpMk id="147" creationId="{670E0DFD-5B1C-3E3B-C9EB-3458F07BF341}"/>
          </ac:grpSpMkLst>
        </pc:grpChg>
        <pc:grpChg chg="del">
          <ac:chgData name="Peter Hunter" userId="222c38b5-b185-4a92-b32d-3dda7f493704" providerId="ADAL" clId="{396A129E-1BEC-47E6-8D11-64491E77F030}" dt="2026-02-07T02:50:17.034" v="4115" actId="478"/>
          <ac:grpSpMkLst>
            <pc:docMk/>
            <pc:sldMk cId="1185753885" sldId="281"/>
            <ac:grpSpMk id="148" creationId="{69118AE3-BBAC-6940-1AAB-2BDC5DA24F70}"/>
          </ac:grpSpMkLst>
        </pc:grpChg>
        <pc:cxnChg chg="mod">
          <ac:chgData name="Peter Hunter" userId="222c38b5-b185-4a92-b32d-3dda7f493704" providerId="ADAL" clId="{396A129E-1BEC-47E6-8D11-64491E77F030}" dt="2026-02-07T04:43:31.517" v="5552" actId="1037"/>
          <ac:cxnSpMkLst>
            <pc:docMk/>
            <pc:sldMk cId="1185753885" sldId="281"/>
            <ac:cxnSpMk id="19" creationId="{814AC817-51E3-3412-E454-52898DC76B01}"/>
          </ac:cxnSpMkLst>
        </pc:cxnChg>
        <pc:cxnChg chg="mod">
          <ac:chgData name="Peter Hunter" userId="222c38b5-b185-4a92-b32d-3dda7f493704" providerId="ADAL" clId="{396A129E-1BEC-47E6-8D11-64491E77F030}" dt="2026-02-07T04:43:31.517" v="5552" actId="1037"/>
          <ac:cxnSpMkLst>
            <pc:docMk/>
            <pc:sldMk cId="1185753885" sldId="281"/>
            <ac:cxnSpMk id="20" creationId="{273C3536-9AAA-E487-D78F-9EE1279BB540}"/>
          </ac:cxnSpMkLst>
        </pc:cxnChg>
        <pc:cxnChg chg="mod">
          <ac:chgData name="Peter Hunter" userId="222c38b5-b185-4a92-b32d-3dda7f493704" providerId="ADAL" clId="{396A129E-1BEC-47E6-8D11-64491E77F030}" dt="2026-02-07T04:43:31.517" v="5552" actId="1037"/>
          <ac:cxnSpMkLst>
            <pc:docMk/>
            <pc:sldMk cId="1185753885" sldId="281"/>
            <ac:cxnSpMk id="21" creationId="{948D29B1-7100-F82E-7410-2A774ED755EB}"/>
          </ac:cxnSpMkLst>
        </pc:cxnChg>
        <pc:cxnChg chg="mod">
          <ac:chgData name="Peter Hunter" userId="222c38b5-b185-4a92-b32d-3dda7f493704" providerId="ADAL" clId="{396A129E-1BEC-47E6-8D11-64491E77F030}" dt="2026-02-07T02:54:11.840" v="4266" actId="165"/>
          <ac:cxnSpMkLst>
            <pc:docMk/>
            <pc:sldMk cId="1185753885" sldId="281"/>
            <ac:cxnSpMk id="30" creationId="{F4906CA8-7142-97E1-21DD-65AC3309A96E}"/>
          </ac:cxnSpMkLst>
        </pc:cxnChg>
        <pc:cxnChg chg="mod">
          <ac:chgData name="Peter Hunter" userId="222c38b5-b185-4a92-b32d-3dda7f493704" providerId="ADAL" clId="{396A129E-1BEC-47E6-8D11-64491E77F030}" dt="2026-02-07T02:54:11.840" v="4266" actId="165"/>
          <ac:cxnSpMkLst>
            <pc:docMk/>
            <pc:sldMk cId="1185753885" sldId="281"/>
            <ac:cxnSpMk id="31" creationId="{8B96C765-54E1-9016-581C-7D516A19AEDD}"/>
          </ac:cxnSpMkLst>
        </pc:cxnChg>
        <pc:cxnChg chg="mod">
          <ac:chgData name="Peter Hunter" userId="222c38b5-b185-4a92-b32d-3dda7f493704" providerId="ADAL" clId="{396A129E-1BEC-47E6-8D11-64491E77F030}" dt="2026-02-07T04:41:53.175" v="5512" actId="21"/>
          <ac:cxnSpMkLst>
            <pc:docMk/>
            <pc:sldMk cId="1185753885" sldId="281"/>
            <ac:cxnSpMk id="88" creationId="{6FC7AE8E-A436-41D6-056B-B7CA822206AA}"/>
          </ac:cxnSpMkLst>
        </pc:cxnChg>
        <pc:cxnChg chg="mod">
          <ac:chgData name="Peter Hunter" userId="222c38b5-b185-4a92-b32d-3dda7f493704" providerId="ADAL" clId="{396A129E-1BEC-47E6-8D11-64491E77F030}" dt="2026-02-07T04:41:53.175" v="5512" actId="21"/>
          <ac:cxnSpMkLst>
            <pc:docMk/>
            <pc:sldMk cId="1185753885" sldId="281"/>
            <ac:cxnSpMk id="103" creationId="{554BE368-7175-4E0A-D817-04F2B24A8CC7}"/>
          </ac:cxnSpMkLst>
        </pc:cxnChg>
        <pc:cxnChg chg="mod topLvl">
          <ac:chgData name="Peter Hunter" userId="222c38b5-b185-4a92-b32d-3dda7f493704" providerId="ADAL" clId="{396A129E-1BEC-47E6-8D11-64491E77F030}" dt="2026-02-07T04:41:53.175" v="5512" actId="21"/>
          <ac:cxnSpMkLst>
            <pc:docMk/>
            <pc:sldMk cId="1185753885" sldId="281"/>
            <ac:cxnSpMk id="108" creationId="{13C016DE-9E18-460B-D23A-84CBDD84A259}"/>
          </ac:cxnSpMkLst>
        </pc:cxnChg>
        <pc:cxnChg chg="mod">
          <ac:chgData name="Peter Hunter" userId="222c38b5-b185-4a92-b32d-3dda7f493704" providerId="ADAL" clId="{396A129E-1BEC-47E6-8D11-64491E77F030}" dt="2026-02-07T04:41:53.175" v="5512" actId="21"/>
          <ac:cxnSpMkLst>
            <pc:docMk/>
            <pc:sldMk cId="1185753885" sldId="281"/>
            <ac:cxnSpMk id="111" creationId="{9FEBD489-E1B1-0F95-FC24-E84D2915419F}"/>
          </ac:cxnSpMkLst>
        </pc:cxnChg>
        <pc:cxnChg chg="mod">
          <ac:chgData name="Peter Hunter" userId="222c38b5-b185-4a92-b32d-3dda7f493704" providerId="ADAL" clId="{396A129E-1BEC-47E6-8D11-64491E77F030}" dt="2026-02-07T04:41:53.175" v="5512" actId="21"/>
          <ac:cxnSpMkLst>
            <pc:docMk/>
            <pc:sldMk cId="1185753885" sldId="281"/>
            <ac:cxnSpMk id="138" creationId="{7D51A22C-657E-D32E-A683-F883B4593A82}"/>
          </ac:cxnSpMkLst>
        </pc:cxnChg>
        <pc:cxnChg chg="mod">
          <ac:chgData name="Peter Hunter" userId="222c38b5-b185-4a92-b32d-3dda7f493704" providerId="ADAL" clId="{396A129E-1BEC-47E6-8D11-64491E77F030}" dt="2026-02-07T04:41:53.175" v="5512" actId="21"/>
          <ac:cxnSpMkLst>
            <pc:docMk/>
            <pc:sldMk cId="1185753885" sldId="281"/>
            <ac:cxnSpMk id="139" creationId="{7B7AE29D-CE18-CC45-0750-994FC4F3246E}"/>
          </ac:cxnSpMkLst>
        </pc:cxnChg>
      </pc:sldChg>
      <pc:sldChg chg="add">
        <pc:chgData name="Peter Hunter" userId="222c38b5-b185-4a92-b32d-3dda7f493704" providerId="ADAL" clId="{396A129E-1BEC-47E6-8D11-64491E77F030}" dt="2026-02-07T04:44:33.975" v="5557"/>
        <pc:sldMkLst>
          <pc:docMk/>
          <pc:sldMk cId="2108109537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0791A-DC9A-46FC-8DB5-FCAAFA87D52E}" type="datetimeFigureOut">
              <a:rPr lang="en-NZ" smtClean="0"/>
              <a:t>6/02/2026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3A24A-FD0F-4804-8F77-27C5D10068C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11637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3A24A-FD0F-4804-8F77-27C5D10068C5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554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3A24A-FD0F-4804-8F77-27C5D10068C5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00818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3A24A-FD0F-4804-8F77-27C5D10068C5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8218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3A24A-FD0F-4804-8F77-27C5D10068C5}" type="slidenum">
              <a:rPr lang="en-NZ" smtClean="0"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0461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C1C30-F26C-A695-1B34-0C11C2A2E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DB4C2F-4DEF-A8AD-ED43-1FA39001B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339C4-D0FF-F98D-4EC1-D789C5664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8C44-1446-48AA-B272-E155A19D7436}" type="datetimeFigureOut">
              <a:rPr lang="en-NZ" smtClean="0"/>
              <a:t>6/02/2026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38D03-3945-6BEC-A5CE-BEFDC2926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1F898-BBA1-7A68-694E-9CBD65D0E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830C-62DF-4627-BA07-67377F95DCA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607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01231-6192-39E0-B03A-D8CCCC73F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A29381-465D-405D-3888-413504B36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5BE71-0A35-1746-5965-057E3095A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8C44-1446-48AA-B272-E155A19D7436}" type="datetimeFigureOut">
              <a:rPr lang="en-NZ" smtClean="0"/>
              <a:t>6/02/2026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3BD4A-9F13-DFB1-254F-F5E464558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6761D-B7D7-0E6C-4E6D-AB71CE318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830C-62DF-4627-BA07-67377F95DCA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9994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29214B-2E3D-7888-9792-72651B6386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0A75FE-1C87-D3B2-A4C3-41B64D890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CF900-BFD5-0CCD-F263-6ED64E3A4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8C44-1446-48AA-B272-E155A19D7436}" type="datetimeFigureOut">
              <a:rPr lang="en-NZ" smtClean="0"/>
              <a:t>6/02/2026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5922E-AA41-15D7-CD46-7A0021E58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C0197-0D4D-2F81-5E42-6B9EB572B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830C-62DF-4627-BA07-67377F95DCA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9471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B89D-0BA9-144E-F2AC-583152FFB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24D68C-9450-27E3-009B-0C5E5F1F77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5373B-5997-BD8A-D026-9157BFED2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7D66-5E66-4879-B5E6-DEDCAF5552BC}" type="datetimeFigureOut">
              <a:rPr lang="en-NZ" smtClean="0"/>
              <a:t>6/02/2026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67659-79A1-EB1F-BAB2-6D8619123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2E16B-5685-EF44-C303-2BEFF5FD6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BDAB-F66F-4965-B8B7-5B9E874542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07395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328B4-A943-E626-C788-5F43E3F36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EAA37-3EB3-F55B-2D6A-9804A5FE2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5E629-AB1A-B3DF-704C-FC8A68BB8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7D66-5E66-4879-B5E6-DEDCAF5552BC}" type="datetimeFigureOut">
              <a:rPr lang="en-NZ" smtClean="0"/>
              <a:t>6/02/2026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F87E5-7EC0-06CB-8C63-33B2B3B6B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A7BC4-BE13-B099-8686-EEC7FD732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BDAB-F66F-4965-B8B7-5B9E874542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47216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F9EA6-1514-99C1-4243-F749602A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90DA7-63E6-0669-BB11-44F7A4954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74379-4686-1DFE-9A4A-2FD57EEFB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7D66-5E66-4879-B5E6-DEDCAF5552BC}" type="datetimeFigureOut">
              <a:rPr lang="en-NZ" smtClean="0"/>
              <a:t>6/02/2026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3495C-497F-858E-B0CD-E765B2995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D39B5-9455-96B8-98CD-55FBEE7D0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BDAB-F66F-4965-B8B7-5B9E874542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6072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53FB7-2C24-6867-7450-38B0C7C91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FA63D-949A-4DE1-13EB-0B7F7FBF6C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110572-8D85-F9AA-AB1F-9731D09EF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951EFC-699D-91AC-18D6-966CDFC79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7D66-5E66-4879-B5E6-DEDCAF5552BC}" type="datetimeFigureOut">
              <a:rPr lang="en-NZ" smtClean="0"/>
              <a:t>6/02/2026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D1453-B99C-1D1C-7CFB-9198FDE25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4843E-DAAF-C8A5-6CD9-695415AB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BDAB-F66F-4965-B8B7-5B9E874542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04379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3CBDF-E2A1-A29F-A79C-3662AA505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E1B25-F9DB-22FB-C7DC-2083CBDF3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3B618-DAB0-622A-A5C4-0A2D5C5B6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9F5A43-C402-D0BB-5D5D-7CBE06BB6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4DC0C2-CE45-5C23-7D64-8B5887C242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0D6D0D-D13E-B686-A8C2-BEBFAF2D7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7D66-5E66-4879-B5E6-DEDCAF5552BC}" type="datetimeFigureOut">
              <a:rPr lang="en-NZ" smtClean="0"/>
              <a:t>6/02/2026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197F47-B4FE-3F9E-ABD0-15FDA47D8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1C9521-5E3F-305F-5A3D-1C62E491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BDAB-F66F-4965-B8B7-5B9E874542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0831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4E803-D620-32D1-BF14-C5C794ED3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8E2835-817D-F128-C92C-0A50E3E54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7D66-5E66-4879-B5E6-DEDCAF5552BC}" type="datetimeFigureOut">
              <a:rPr lang="en-NZ" smtClean="0"/>
              <a:t>6/02/2026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D3B70C-1759-7134-CC81-E096F47E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5E9D4D-4C5E-DD72-F4A5-5C9DD76FC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BDAB-F66F-4965-B8B7-5B9E874542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64409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DDDCE9-FED4-172D-D4B5-5D96388FF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7D66-5E66-4879-B5E6-DEDCAF5552BC}" type="datetimeFigureOut">
              <a:rPr lang="en-NZ" smtClean="0"/>
              <a:t>6/02/2026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DFB638-E306-D187-599A-21A2B448C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E0559-685D-C6CB-00A8-8A691BF44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BDAB-F66F-4965-B8B7-5B9E874542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55603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797C5-D895-E870-A91E-14D548AC0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2C2D4-05C2-7091-C136-233A0DC61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371CD6-D379-8758-7DBE-AAD925C1C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3921C-DCB1-9DF9-9810-D03ED9C61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7D66-5E66-4879-B5E6-DEDCAF5552BC}" type="datetimeFigureOut">
              <a:rPr lang="en-NZ" smtClean="0"/>
              <a:t>6/02/2026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6FD9F-1A02-D8A1-A9C2-FD3385804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6AC87-7E2C-D05A-93EA-456DBED87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BDAB-F66F-4965-B8B7-5B9E874542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0675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5945C-2B22-33D7-FDE8-9910FC51A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02C1D-CACA-CEF7-6C25-96CBA9A82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015BF-CBAC-FFEE-0C34-77D8416A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8C44-1446-48AA-B272-E155A19D7436}" type="datetimeFigureOut">
              <a:rPr lang="en-NZ" smtClean="0"/>
              <a:t>6/02/2026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23EBC-22F0-309B-0152-B0AED0DFE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5D8D1-09C5-E712-2CD6-94899CCC1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830C-62DF-4627-BA07-67377F95DCA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75623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B7D91-81E2-DE97-8A75-4692A41BA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035FBC-C250-1897-6B4F-89810DAF5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097C6-75A2-42CF-DAB3-877CB548C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35D12-5C61-4FE9-BB17-39D3EC5A9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7D66-5E66-4879-B5E6-DEDCAF5552BC}" type="datetimeFigureOut">
              <a:rPr lang="en-NZ" smtClean="0"/>
              <a:t>6/02/2026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DE1C3-375D-9A76-5B26-035BDA0A9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6A583-F2AA-D451-C5C3-C97F60740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BDAB-F66F-4965-B8B7-5B9E874542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46207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14729-64A1-9518-129C-238B386A9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6D7B37-0F81-052F-D0B6-99E0D768A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A874C-022C-701A-3DC6-50BD75891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7D66-5E66-4879-B5E6-DEDCAF5552BC}" type="datetimeFigureOut">
              <a:rPr lang="en-NZ" smtClean="0"/>
              <a:t>6/02/2026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57A22-23BB-08D9-B6CC-F3B43B609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8981F-94A5-187A-FF4D-EA4E0BD2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BDAB-F66F-4965-B8B7-5B9E874542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4316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F653D1-B489-71EB-009C-72873A5912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6B1819-3DE7-DDAB-58C1-9C59255AF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EBF26-605D-625D-C92C-4E41229AD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7D66-5E66-4879-B5E6-DEDCAF5552BC}" type="datetimeFigureOut">
              <a:rPr lang="en-NZ" smtClean="0"/>
              <a:t>6/02/2026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77725-4745-62F5-267C-C9CE3745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094D6-ED6C-6EFC-29FB-D79398854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BDAB-F66F-4965-B8B7-5B9E874542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2177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49B1A-C834-6FA0-DAB9-88CE8242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0008C-B76C-1C9E-E9F2-1F4DB7950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8B6F5-7D85-8FF2-6A37-E71F426BE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8C44-1446-48AA-B272-E155A19D7436}" type="datetimeFigureOut">
              <a:rPr lang="en-NZ" smtClean="0"/>
              <a:t>6/02/2026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4E5C1-43F8-0CFB-984A-713132E6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13E8C-C72A-C05F-ED39-2C7948D10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830C-62DF-4627-BA07-67377F95DCA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3500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D8C03-FCD5-3F30-5E37-4B8967DC6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D0B18-7E95-6936-AAED-CADB1A477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F4015-EE83-1CF8-880C-B08B68A03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F4490-1A92-91AF-A8E7-366BE8354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8C44-1446-48AA-B272-E155A19D7436}" type="datetimeFigureOut">
              <a:rPr lang="en-NZ" smtClean="0"/>
              <a:t>6/02/2026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30284-559F-F3AF-350F-D99C21A84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174B0E-7287-5F7E-C021-E65703CF7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830C-62DF-4627-BA07-67377F95DCA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0056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D043E-BB64-4E62-9F9C-73503C801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770FE-1B4B-7334-9141-9477A30F0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60A3A-121F-D09D-93F8-693315635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F49224-5F8D-299F-6308-AECE0FEFB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AA259-07B0-4944-8007-6B481D595A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AC2DCA-99C0-939A-6CAB-F1D7E4B5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8C44-1446-48AA-B272-E155A19D7436}" type="datetimeFigureOut">
              <a:rPr lang="en-NZ" smtClean="0"/>
              <a:t>6/02/2026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6BE091-F4F6-21DD-70F0-E6A31EE31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7C6271-F14E-06D4-9929-2951FEB12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830C-62DF-4627-BA07-67377F95DCA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815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E05CB-A6AF-BB6E-4F5C-24DA6FBC6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977B45-1268-81C1-A15F-BEE776807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8C44-1446-48AA-B272-E155A19D7436}" type="datetimeFigureOut">
              <a:rPr lang="en-NZ" smtClean="0"/>
              <a:t>6/02/2026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4790DC-E24A-5F07-24EC-60671AF5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7BCFAF-BCE7-1468-9EE5-F4E9B7CB7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830C-62DF-4627-BA07-67377F95DCA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7383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18A05D-3EF4-5869-E6B1-0AA9A150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8C44-1446-48AA-B272-E155A19D7436}" type="datetimeFigureOut">
              <a:rPr lang="en-NZ" smtClean="0"/>
              <a:t>6/02/2026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C4FA28-89D5-C9E8-DB62-F0FF937C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A8768-6202-73C8-9B17-D7AD8C0E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830C-62DF-4627-BA07-67377F95DCA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9530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9C1C3-C469-1066-7E76-396D75768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69E07-48DB-E9BD-2439-EF9622E36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2B0D28-76DF-2E23-1751-2CDFA8E5D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B3402-ECE5-2D05-FA12-49EFEAD9B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8C44-1446-48AA-B272-E155A19D7436}" type="datetimeFigureOut">
              <a:rPr lang="en-NZ" smtClean="0"/>
              <a:t>6/02/2026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627AA2-9803-FEFE-9459-463586E8B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F3E27-6BCE-A2F0-8613-F3C9098F7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830C-62DF-4627-BA07-67377F95DCA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039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3A2B5-9426-ABEA-B1E7-3B1F8C1A2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16F55B-3889-A5D6-D66D-95CA25C299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23788-5E6F-77F0-2C57-C42504ACE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566F08-A9D2-FDD5-9E3D-D55C9D49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8C44-1446-48AA-B272-E155A19D7436}" type="datetimeFigureOut">
              <a:rPr lang="en-NZ" smtClean="0"/>
              <a:t>6/02/2026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4DA65-FFB2-1E02-7A5D-D4937F56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5A57E-9FA7-A883-26A9-F49F98CF7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830C-62DF-4627-BA07-67377F95DCA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6388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3D714-5337-F257-FCA6-08B6677CB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79869-DFDA-90C1-EE0C-967A8C587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F6184-8E4F-EE2F-5CE3-2D76EF180C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A58C44-1446-48AA-B272-E155A19D7436}" type="datetimeFigureOut">
              <a:rPr lang="en-NZ" smtClean="0"/>
              <a:t>6/02/2026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4B776-5554-CD02-ECE9-EE9628DEE7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BAD6D-DEA1-2A4C-8E93-B2EB8D5E2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4E830C-62DF-4627-BA07-67377F95DCA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1002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217EA7-47A5-5284-30CD-AB55A9735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F9D50-B5A2-72C2-6324-6D66CB272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74044-6A54-1CCF-1593-83180AC95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47D66-5E66-4879-B5E6-DEDCAF5552BC}" type="datetimeFigureOut">
              <a:rPr lang="en-NZ" smtClean="0"/>
              <a:t>6/02/2026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254F4-90A9-74E2-D7FB-518711B96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E23DF-B6D3-DC00-6853-7B97655AB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7BDAB-F66F-4965-B8B7-5B9E874542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335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71.png"/><Relationship Id="rId3" Type="http://schemas.openxmlformats.org/officeDocument/2006/relationships/image" Target="../media/image3.png"/><Relationship Id="rId21" Type="http://schemas.openxmlformats.org/officeDocument/2006/relationships/image" Target="../media/image8.png"/><Relationship Id="rId17" Type="http://schemas.openxmlformats.org/officeDocument/2006/relationships/image" Target="../media/image6.png"/><Relationship Id="rId2" Type="http://schemas.openxmlformats.org/officeDocument/2006/relationships/image" Target="../media/image2.png"/><Relationship Id="rId16" Type="http://schemas.openxmlformats.org/officeDocument/2006/relationships/image" Target="../media/image96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.png"/><Relationship Id="rId15" Type="http://schemas.openxmlformats.org/officeDocument/2006/relationships/image" Target="../media/image95.png"/><Relationship Id="rId5" Type="http://schemas.openxmlformats.org/officeDocument/2006/relationships/image" Target="../media/image1270.png"/><Relationship Id="rId19" Type="http://schemas.openxmlformats.org/officeDocument/2006/relationships/image" Target="../media/image101.png"/><Relationship Id="rId4" Type="http://schemas.openxmlformats.org/officeDocument/2006/relationships/image" Target="../media/image4.png"/><Relationship Id="rId1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71.png"/><Relationship Id="rId3" Type="http://schemas.openxmlformats.org/officeDocument/2006/relationships/image" Target="../media/image3.png"/><Relationship Id="rId21" Type="http://schemas.openxmlformats.org/officeDocument/2006/relationships/image" Target="../media/image8.png"/><Relationship Id="rId17" Type="http://schemas.openxmlformats.org/officeDocument/2006/relationships/image" Target="../media/image6.png"/><Relationship Id="rId2" Type="http://schemas.openxmlformats.org/officeDocument/2006/relationships/image" Target="../media/image2.png"/><Relationship Id="rId16" Type="http://schemas.openxmlformats.org/officeDocument/2006/relationships/image" Target="../media/image96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4.png"/><Relationship Id="rId15" Type="http://schemas.openxmlformats.org/officeDocument/2006/relationships/image" Target="../media/image95.png"/><Relationship Id="rId5" Type="http://schemas.openxmlformats.org/officeDocument/2006/relationships/image" Target="../media/image1270.png"/><Relationship Id="rId19" Type="http://schemas.openxmlformats.org/officeDocument/2006/relationships/image" Target="../media/image101.png"/><Relationship Id="rId4" Type="http://schemas.openxmlformats.org/officeDocument/2006/relationships/image" Target="../media/image4.png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or.ws/app/?opencor://openFile/https://models.physiomeproject.org/e/d62/Epithelial%20cell%20v1.cellml/download_omex" TargetMode="External"/><Relationship Id="rId2" Type="http://schemas.openxmlformats.org/officeDocument/2006/relationships/hyperlink" Target="https://models.physiomeproject.org/e/d6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0F75DF-6944-11CD-2FAA-E279FD6185E7}"/>
              </a:ext>
            </a:extLst>
          </p:cNvPr>
          <p:cNvSpPr txBox="1"/>
          <p:nvPr/>
        </p:nvSpPr>
        <p:spPr>
          <a:xfrm>
            <a:off x="1029549" y="326349"/>
            <a:ext cx="101329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4400" b="1" dirty="0">
                <a:solidFill>
                  <a:srgbClr val="EF1E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Tutorial on plotting with </a:t>
            </a:r>
            <a:r>
              <a:rPr lang="en-NZ" sz="4400" b="1" dirty="0" err="1">
                <a:solidFill>
                  <a:srgbClr val="EF1E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OpenCOR</a:t>
            </a:r>
            <a:r>
              <a:rPr lang="en-NZ" sz="4400" b="1" dirty="0">
                <a:solidFill>
                  <a:srgbClr val="EF1E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4AAD9B-6E41-4ABC-7225-D8FD1B106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166" y="1251714"/>
            <a:ext cx="4235668" cy="36260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975D96-B6E1-3105-3216-4A7041155F5D}"/>
              </a:ext>
            </a:extLst>
          </p:cNvPr>
          <p:cNvSpPr txBox="1"/>
          <p:nvPr/>
        </p:nvSpPr>
        <p:spPr>
          <a:xfrm>
            <a:off x="1389551" y="6118300"/>
            <a:ext cx="9412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b="1" dirty="0">
                <a:latin typeface="Calibri" panose="020F0502020204030204" pitchFamily="34" charset="0"/>
                <a:cs typeface="Calibri" panose="020F0502020204030204" pitchFamily="34" charset="0"/>
              </a:rPr>
              <a:t>Author: </a:t>
            </a:r>
            <a:r>
              <a:rPr lang="en-NZ" sz="3200" b="1" dirty="0">
                <a:solidFill>
                  <a:srgbClr val="EF1E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Alan Garny</a:t>
            </a:r>
            <a:r>
              <a:rPr lang="en-NZ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Auckland Bioengineering Institute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0D54E3-C92A-5F5E-645F-B8A4F2C16E57}"/>
              </a:ext>
            </a:extLst>
          </p:cNvPr>
          <p:cNvSpPr txBox="1"/>
          <p:nvPr/>
        </p:nvSpPr>
        <p:spPr>
          <a:xfrm>
            <a:off x="3546088" y="5115879"/>
            <a:ext cx="5099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3600" b="1" dirty="0">
                <a:solidFill>
                  <a:srgbClr val="EF1E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https://opencor.ws/app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771A3D-59AE-192D-8294-BFEA58E97F0C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60574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F3A64-A06D-2F56-3F88-456682A0E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6846EC-C783-6BE3-B2E1-1127CFE2AF1B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53A8B2-F2B6-EEE3-3BFD-C1BC3C1DC3F1}"/>
              </a:ext>
            </a:extLst>
          </p:cNvPr>
          <p:cNvSpPr txBox="1"/>
          <p:nvPr/>
        </p:nvSpPr>
        <p:spPr>
          <a:xfrm>
            <a:off x="0" y="176703"/>
            <a:ext cx="114107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200" b="1" dirty="0">
                <a:solidFill>
                  <a:srgbClr val="EF1E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NZ" sz="3200" b="1" dirty="0">
                <a:solidFill>
                  <a:srgbClr val="EF1E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Interacting with the model</a:t>
            </a:r>
            <a:endParaRPr lang="en-NZ" sz="3200" b="1" dirty="0">
              <a:solidFill>
                <a:srgbClr val="EF1E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01E55D-B3D3-7469-BAF6-FE899BBDD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494" y="761478"/>
            <a:ext cx="9645198" cy="603915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D389808-95E4-978D-882B-7B4F17667FB1}"/>
              </a:ext>
            </a:extLst>
          </p:cNvPr>
          <p:cNvGrpSpPr/>
          <p:nvPr/>
        </p:nvGrpSpPr>
        <p:grpSpPr>
          <a:xfrm>
            <a:off x="1203494" y="742679"/>
            <a:ext cx="10284136" cy="6076751"/>
            <a:chOff x="1203494" y="742679"/>
            <a:chExt cx="10284136" cy="607675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330A6E6-EE0A-90B9-25F0-D5A550BC4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598"/>
            <a:stretch>
              <a:fillRect/>
            </a:stretch>
          </p:blipFill>
          <p:spPr>
            <a:xfrm>
              <a:off x="1203494" y="742679"/>
              <a:ext cx="10284136" cy="6076751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73A3F61-21B8-4194-E6F3-2CCE4EA40C22}"/>
                </a:ext>
              </a:extLst>
            </p:cNvPr>
            <p:cNvGrpSpPr/>
            <p:nvPr/>
          </p:nvGrpSpPr>
          <p:grpSpPr>
            <a:xfrm>
              <a:off x="1203494" y="1358188"/>
              <a:ext cx="2522640" cy="492129"/>
              <a:chOff x="1557274" y="893137"/>
              <a:chExt cx="2427389" cy="461665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B25F9F-7BEB-DEED-6052-9B9FD33CA367}"/>
                  </a:ext>
                </a:extLst>
              </p:cNvPr>
              <p:cNvSpPr txBox="1"/>
              <p:nvPr/>
            </p:nvSpPr>
            <p:spPr>
              <a:xfrm>
                <a:off x="1876339" y="893137"/>
                <a:ext cx="21083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400" b="1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Input controls </a:t>
                </a: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B3852325-59B3-B4FA-98C9-AB491EBBD00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557274" y="907136"/>
                <a:ext cx="432000" cy="432000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742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D20C8-1633-1831-161C-867FD8540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F006DC-439D-0DEC-DCD0-3848C38AF241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715CC5-E4E5-5B27-163B-F167D43C4C16}"/>
              </a:ext>
            </a:extLst>
          </p:cNvPr>
          <p:cNvSpPr txBox="1"/>
          <p:nvPr/>
        </p:nvSpPr>
        <p:spPr>
          <a:xfrm>
            <a:off x="0" y="176703"/>
            <a:ext cx="115113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200" b="1" dirty="0">
                <a:solidFill>
                  <a:srgbClr val="EF1E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NZ" sz="3200" b="1" dirty="0">
                <a:solidFill>
                  <a:srgbClr val="EF1E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Retaining solutions &amp; saving model + plot config</a:t>
            </a:r>
            <a:endParaRPr lang="en-NZ" sz="3200" b="1" dirty="0">
              <a:solidFill>
                <a:srgbClr val="EF1E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A1BE400-1A9A-BCC1-EBFD-567BEC5B5E32}"/>
              </a:ext>
            </a:extLst>
          </p:cNvPr>
          <p:cNvGrpSpPr/>
          <p:nvPr/>
        </p:nvGrpSpPr>
        <p:grpSpPr>
          <a:xfrm>
            <a:off x="811787" y="761478"/>
            <a:ext cx="9649503" cy="6035808"/>
            <a:chOff x="811787" y="761478"/>
            <a:chExt cx="9649503" cy="603580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D42380C-2821-2CB8-7B10-C2E76B01E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1787" y="761478"/>
              <a:ext cx="9649503" cy="6035808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97B1274-18F4-12CD-FC0A-1059DA9097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5764" y="2095852"/>
              <a:ext cx="1052713" cy="504000"/>
            </a:xfrm>
            <a:prstGeom prst="roundRect">
              <a:avLst>
                <a:gd name="adj" fmla="val 24081"/>
              </a:avLst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8AC06E-018E-2C14-7575-603A7EE23AD8}"/>
              </a:ext>
            </a:extLst>
          </p:cNvPr>
          <p:cNvGrpSpPr/>
          <p:nvPr/>
        </p:nvGrpSpPr>
        <p:grpSpPr>
          <a:xfrm>
            <a:off x="284313" y="3934226"/>
            <a:ext cx="3140732" cy="929665"/>
            <a:chOff x="1137237" y="3934226"/>
            <a:chExt cx="3140732" cy="929665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6CB46FF-1D47-ADE5-8E3E-0C574132C9C9}"/>
                </a:ext>
              </a:extLst>
            </p:cNvPr>
            <p:cNvCxnSpPr/>
            <p:nvPr/>
          </p:nvCxnSpPr>
          <p:spPr>
            <a:xfrm flipV="1">
              <a:off x="3219609" y="3934226"/>
              <a:ext cx="0" cy="4680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72581BA-D699-7323-4E60-066E312459F3}"/>
                </a:ext>
              </a:extLst>
            </p:cNvPr>
            <p:cNvSpPr txBox="1"/>
            <p:nvPr/>
          </p:nvSpPr>
          <p:spPr>
            <a:xfrm>
              <a:off x="1137237" y="4402226"/>
              <a:ext cx="31407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4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Hide, delete, set colour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73E16A0-0161-8660-7642-53C8A694C69F}"/>
              </a:ext>
            </a:extLst>
          </p:cNvPr>
          <p:cNvGrpSpPr/>
          <p:nvPr/>
        </p:nvGrpSpPr>
        <p:grpSpPr>
          <a:xfrm>
            <a:off x="10123007" y="740103"/>
            <a:ext cx="2107436" cy="1088775"/>
            <a:chOff x="10123007" y="740103"/>
            <a:chExt cx="2107436" cy="108877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A6B88CF-2A6F-BCC0-9073-4BB924265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9532" y="761478"/>
              <a:ext cx="1276416" cy="482625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2E719ED-492C-F2A2-58B8-E23D594812D1}"/>
                </a:ext>
              </a:extLst>
            </p:cNvPr>
            <p:cNvGrpSpPr/>
            <p:nvPr/>
          </p:nvGrpSpPr>
          <p:grpSpPr>
            <a:xfrm>
              <a:off x="10123007" y="740103"/>
              <a:ext cx="2107436" cy="1088775"/>
              <a:chOff x="10123007" y="740103"/>
              <a:chExt cx="2107436" cy="1088775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68FC54A3-90FA-8E9A-2D8C-7EF71A245C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896556" y="740103"/>
                <a:ext cx="560338" cy="504000"/>
              </a:xfrm>
              <a:prstGeom prst="roundRect">
                <a:avLst>
                  <a:gd name="adj" fmla="val 24081"/>
                </a:avLst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E1C0137-EC8D-939B-2987-9D3426E0AA21}"/>
                  </a:ext>
                </a:extLst>
              </p:cNvPr>
              <p:cNvSpPr txBox="1"/>
              <p:nvPr/>
            </p:nvSpPr>
            <p:spPr>
              <a:xfrm>
                <a:off x="10123007" y="1367213"/>
                <a:ext cx="21074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Z" sz="2400" b="1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Save .</a:t>
                </a:r>
                <a:r>
                  <a:rPr lang="en-NZ" sz="2400" b="1" dirty="0" err="1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omex</a:t>
                </a:r>
                <a:r>
                  <a:rPr lang="en-NZ" sz="2400" b="1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file</a:t>
                </a: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88E5DF-B44B-952E-BC5C-963B0AADA282}"/>
              </a:ext>
            </a:extLst>
          </p:cNvPr>
          <p:cNvGrpSpPr/>
          <p:nvPr/>
        </p:nvGrpSpPr>
        <p:grpSpPr>
          <a:xfrm>
            <a:off x="353469" y="1045152"/>
            <a:ext cx="8940955" cy="2197510"/>
            <a:chOff x="1206393" y="1045152"/>
            <a:chExt cx="8940955" cy="219751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343D16F-2C01-E745-10D9-31B81A7513CA}"/>
                </a:ext>
              </a:extLst>
            </p:cNvPr>
            <p:cNvCxnSpPr/>
            <p:nvPr/>
          </p:nvCxnSpPr>
          <p:spPr>
            <a:xfrm>
              <a:off x="1206393" y="3242662"/>
              <a:ext cx="458318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87C7EE0-BED1-6D50-2B93-9CA15D89FF77}"/>
                </a:ext>
              </a:extLst>
            </p:cNvPr>
            <p:cNvCxnSpPr/>
            <p:nvPr/>
          </p:nvCxnSpPr>
          <p:spPr>
            <a:xfrm>
              <a:off x="9689030" y="1045152"/>
              <a:ext cx="458318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DFB355-4989-4742-B05C-7F3DD11711BD}"/>
              </a:ext>
            </a:extLst>
          </p:cNvPr>
          <p:cNvGrpSpPr/>
          <p:nvPr/>
        </p:nvGrpSpPr>
        <p:grpSpPr>
          <a:xfrm>
            <a:off x="353469" y="1224882"/>
            <a:ext cx="8948639" cy="2412662"/>
            <a:chOff x="1206393" y="830000"/>
            <a:chExt cx="8948639" cy="241266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272E20D-91B4-DC9E-DD07-8DB6C0B74E34}"/>
                </a:ext>
              </a:extLst>
            </p:cNvPr>
            <p:cNvCxnSpPr/>
            <p:nvPr/>
          </p:nvCxnSpPr>
          <p:spPr>
            <a:xfrm>
              <a:off x="1206393" y="3242662"/>
              <a:ext cx="45831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4F5E541-CC97-3C43-D32F-8D27F1955E4A}"/>
                </a:ext>
              </a:extLst>
            </p:cNvPr>
            <p:cNvCxnSpPr/>
            <p:nvPr/>
          </p:nvCxnSpPr>
          <p:spPr>
            <a:xfrm>
              <a:off x="9696714" y="830000"/>
              <a:ext cx="45831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298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55D1B-B72F-7D81-97E5-59AA9A896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A71E74-F7F7-1D00-2266-C1329222655B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2528AA-0D97-0212-1E4C-3647DCA9A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13" y="938181"/>
            <a:ext cx="10074974" cy="58205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C07FD9-44A9-4AEF-EEA3-988CB8ADE732}"/>
              </a:ext>
            </a:extLst>
          </p:cNvPr>
          <p:cNvSpPr txBox="1"/>
          <p:nvPr/>
        </p:nvSpPr>
        <p:spPr>
          <a:xfrm>
            <a:off x="0" y="176703"/>
            <a:ext cx="114107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200" b="1" dirty="0">
                <a:solidFill>
                  <a:srgbClr val="EF1E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NZ" sz="3200" b="1" dirty="0">
                <a:solidFill>
                  <a:srgbClr val="EF1E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Adding simulation inputs and additional plots</a:t>
            </a:r>
            <a:endParaRPr lang="en-NZ" sz="3200" b="1" dirty="0">
              <a:solidFill>
                <a:srgbClr val="EF1E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C97ABC9-6CB5-EB9A-16C4-018792127A36}"/>
              </a:ext>
            </a:extLst>
          </p:cNvPr>
          <p:cNvSpPr>
            <a:spLocks noChangeAspect="1"/>
          </p:cNvSpPr>
          <p:nvPr/>
        </p:nvSpPr>
        <p:spPr>
          <a:xfrm>
            <a:off x="1058512" y="1293353"/>
            <a:ext cx="2168781" cy="2471823"/>
          </a:xfrm>
          <a:prstGeom prst="roundRect">
            <a:avLst>
              <a:gd name="adj" fmla="val 11680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11570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91DAA-234B-1779-F5B2-F9F81C194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034D37-2DBD-4D10-C322-C6220524065E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FDE45C-58D3-89E3-5FCE-6A72ECAC51AF}"/>
              </a:ext>
            </a:extLst>
          </p:cNvPr>
          <p:cNvSpPr txBox="1"/>
          <p:nvPr/>
        </p:nvSpPr>
        <p:spPr>
          <a:xfrm>
            <a:off x="0" y="176703"/>
            <a:ext cx="114107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200" b="1" dirty="0">
                <a:solidFill>
                  <a:srgbClr val="EF1E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NZ" sz="3200" b="1" dirty="0">
                <a:solidFill>
                  <a:srgbClr val="EF1E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Zooming &amp; panning</a:t>
            </a:r>
            <a:endParaRPr lang="en-NZ" sz="3200" b="1" dirty="0">
              <a:solidFill>
                <a:srgbClr val="EF1E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FF659A-A5C9-B8D5-E16B-5C826D220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69" y="761478"/>
            <a:ext cx="10421090" cy="5977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90AF14-E601-A9FE-8287-EC65770D4A10}"/>
              </a:ext>
            </a:extLst>
          </p:cNvPr>
          <p:cNvSpPr txBox="1"/>
          <p:nvPr/>
        </p:nvSpPr>
        <p:spPr>
          <a:xfrm>
            <a:off x="5993547" y="4633638"/>
            <a:ext cx="5593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 web controls for zooming &amp; panning</a:t>
            </a:r>
          </a:p>
        </p:txBody>
      </p:sp>
    </p:spTree>
    <p:extLst>
      <p:ext uri="{BB962C8B-B14F-4D97-AF65-F5344CB8AC3E}">
        <p14:creationId xmlns:p14="http://schemas.microsoft.com/office/powerpoint/2010/main" val="919812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BC831-1006-285F-DF9A-3ECC234B5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4E2FD6-6D52-E764-56A8-995F1582DA02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AE097B-FB94-A0A6-EC95-1D243BA4CDE1}"/>
              </a:ext>
            </a:extLst>
          </p:cNvPr>
          <p:cNvSpPr txBox="1"/>
          <p:nvPr/>
        </p:nvSpPr>
        <p:spPr>
          <a:xfrm>
            <a:off x="0" y="176703"/>
            <a:ext cx="114107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200" b="1" dirty="0">
                <a:solidFill>
                  <a:srgbClr val="EF1E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NZ" sz="3200" b="1" dirty="0">
                <a:solidFill>
                  <a:srgbClr val="EF1E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Advanced features</a:t>
            </a:r>
            <a:endParaRPr lang="en-NZ" sz="3200" b="1" dirty="0">
              <a:solidFill>
                <a:srgbClr val="EF1E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A12BA5-67F7-AC54-90F0-54E16B0D46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827" t="23306" r="17756" b="37030"/>
          <a:stretch>
            <a:fillRect/>
          </a:stretch>
        </p:blipFill>
        <p:spPr>
          <a:xfrm>
            <a:off x="279883" y="1108421"/>
            <a:ext cx="11771301" cy="490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43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27C95-01BF-1895-4B49-A5341CCBE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789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3BA48-ED28-3E63-9376-60197FB3F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77C501-6EA8-004D-F7D3-70CF9B0947BF}"/>
              </a:ext>
            </a:extLst>
          </p:cNvPr>
          <p:cNvSpPr txBox="1"/>
          <p:nvPr/>
        </p:nvSpPr>
        <p:spPr>
          <a:xfrm>
            <a:off x="758642" y="371708"/>
            <a:ext cx="106747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4400" b="1" dirty="0">
                <a:solidFill>
                  <a:srgbClr val="EF1E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Tutorial on </a:t>
            </a:r>
            <a:r>
              <a:rPr lang="en-NZ" sz="4400" b="1" dirty="0" err="1">
                <a:solidFill>
                  <a:srgbClr val="EF1E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CellDL</a:t>
            </a:r>
            <a:r>
              <a:rPr lang="en-NZ" sz="4400" b="1" dirty="0">
                <a:solidFill>
                  <a:srgbClr val="EF1E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bond graph editor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C6C4DE-3FF1-46B0-59E3-97B090D63832}"/>
              </a:ext>
            </a:extLst>
          </p:cNvPr>
          <p:cNvSpPr txBox="1"/>
          <p:nvPr/>
        </p:nvSpPr>
        <p:spPr>
          <a:xfrm>
            <a:off x="1389551" y="6118300"/>
            <a:ext cx="9674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b="1" dirty="0">
                <a:latin typeface="Calibri" panose="020F0502020204030204" pitchFamily="34" charset="0"/>
                <a:cs typeface="Calibri" panose="020F0502020204030204" pitchFamily="34" charset="0"/>
              </a:rPr>
              <a:t>Author: </a:t>
            </a:r>
            <a:r>
              <a:rPr lang="en-NZ" sz="3200" b="1" dirty="0">
                <a:solidFill>
                  <a:srgbClr val="EF1E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Dave Brooks</a:t>
            </a:r>
            <a:r>
              <a:rPr lang="en-NZ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Auckland Bioengineering Institute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6E3369-AB9B-5A69-F3D0-A2EBC0B91C3C}"/>
              </a:ext>
            </a:extLst>
          </p:cNvPr>
          <p:cNvSpPr txBox="1"/>
          <p:nvPr/>
        </p:nvSpPr>
        <p:spPr>
          <a:xfrm>
            <a:off x="2318422" y="5063841"/>
            <a:ext cx="75551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3600" b="1" dirty="0">
                <a:solidFill>
                  <a:srgbClr val="EF1E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https://celldl.github.io/CellDLEditor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A9FB8D-7566-1498-AFBC-BDED2DBDD5CF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A1F488A-EF34-14BA-A371-E429D741631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978166" y="1251714"/>
            <a:ext cx="4235668" cy="3626036"/>
            <a:chOff x="3978166" y="1251714"/>
            <a:chExt cx="4235668" cy="362603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41A7F92-1ADC-13E2-D049-4B4EADAC3AC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78166" y="1251714"/>
              <a:ext cx="4235668" cy="362603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4097B71-9703-838C-57DC-1444140A807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0322104">
              <a:off x="4302864" y="2145888"/>
              <a:ext cx="2754999" cy="830698"/>
            </a:xfrm>
            <a:custGeom>
              <a:avLst/>
              <a:gdLst>
                <a:gd name="csX0" fmla="*/ 0 w 2704868"/>
                <a:gd name="csY0" fmla="*/ 0 h 591213"/>
                <a:gd name="csX1" fmla="*/ 2704868 w 2704868"/>
                <a:gd name="csY1" fmla="*/ 0 h 591213"/>
                <a:gd name="csX2" fmla="*/ 2704868 w 2704868"/>
                <a:gd name="csY2" fmla="*/ 591213 h 591213"/>
                <a:gd name="csX3" fmla="*/ 0 w 2704868"/>
                <a:gd name="csY3" fmla="*/ 591213 h 591213"/>
                <a:gd name="csX4" fmla="*/ 0 w 2704868"/>
                <a:gd name="csY4" fmla="*/ 0 h 591213"/>
                <a:gd name="csX0" fmla="*/ 0 w 2704868"/>
                <a:gd name="csY0" fmla="*/ 0 h 591213"/>
                <a:gd name="csX1" fmla="*/ 2704868 w 2704868"/>
                <a:gd name="csY1" fmla="*/ 0 h 591213"/>
                <a:gd name="csX2" fmla="*/ 2704868 w 2704868"/>
                <a:gd name="csY2" fmla="*/ 591213 h 591213"/>
                <a:gd name="csX3" fmla="*/ 0 w 2704868"/>
                <a:gd name="csY3" fmla="*/ 591213 h 591213"/>
                <a:gd name="csX4" fmla="*/ 0 w 2704868"/>
                <a:gd name="csY4" fmla="*/ 0 h 591213"/>
                <a:gd name="csX0" fmla="*/ 50131 w 2754999"/>
                <a:gd name="csY0" fmla="*/ 0 h 699335"/>
                <a:gd name="csX1" fmla="*/ 2754999 w 2754999"/>
                <a:gd name="csY1" fmla="*/ 0 h 699335"/>
                <a:gd name="csX2" fmla="*/ 2754999 w 2754999"/>
                <a:gd name="csY2" fmla="*/ 591213 h 699335"/>
                <a:gd name="csX3" fmla="*/ 0 w 2754999"/>
                <a:gd name="csY3" fmla="*/ 699335 h 699335"/>
                <a:gd name="csX4" fmla="*/ 50131 w 2754999"/>
                <a:gd name="csY4" fmla="*/ 0 h 699335"/>
                <a:gd name="csX0" fmla="*/ 50131 w 2754999"/>
                <a:gd name="csY0" fmla="*/ 0 h 699335"/>
                <a:gd name="csX1" fmla="*/ 2754999 w 2754999"/>
                <a:gd name="csY1" fmla="*/ 0 h 699335"/>
                <a:gd name="csX2" fmla="*/ 2754999 w 2754999"/>
                <a:gd name="csY2" fmla="*/ 591213 h 699335"/>
                <a:gd name="csX3" fmla="*/ 0 w 2754999"/>
                <a:gd name="csY3" fmla="*/ 699335 h 699335"/>
                <a:gd name="csX4" fmla="*/ 50131 w 2754999"/>
                <a:gd name="csY4" fmla="*/ 0 h 699335"/>
                <a:gd name="csX0" fmla="*/ 50131 w 2754999"/>
                <a:gd name="csY0" fmla="*/ 0 h 881883"/>
                <a:gd name="csX1" fmla="*/ 2754999 w 2754999"/>
                <a:gd name="csY1" fmla="*/ 0 h 881883"/>
                <a:gd name="csX2" fmla="*/ 2354433 w 2754999"/>
                <a:gd name="csY2" fmla="*/ 881883 h 881883"/>
                <a:gd name="csX3" fmla="*/ 0 w 2754999"/>
                <a:gd name="csY3" fmla="*/ 699335 h 881883"/>
                <a:gd name="csX4" fmla="*/ 50131 w 2754999"/>
                <a:gd name="csY4" fmla="*/ 0 h 881883"/>
                <a:gd name="csX0" fmla="*/ 50131 w 2754999"/>
                <a:gd name="csY0" fmla="*/ 0 h 881883"/>
                <a:gd name="csX1" fmla="*/ 2754999 w 2754999"/>
                <a:gd name="csY1" fmla="*/ 0 h 881883"/>
                <a:gd name="csX2" fmla="*/ 2354433 w 2754999"/>
                <a:gd name="csY2" fmla="*/ 881883 h 881883"/>
                <a:gd name="csX3" fmla="*/ 0 w 2754999"/>
                <a:gd name="csY3" fmla="*/ 699335 h 881883"/>
                <a:gd name="csX4" fmla="*/ 50131 w 2754999"/>
                <a:gd name="csY4" fmla="*/ 0 h 881883"/>
                <a:gd name="csX0" fmla="*/ 50131 w 2754999"/>
                <a:gd name="csY0" fmla="*/ 0 h 881883"/>
                <a:gd name="csX1" fmla="*/ 2754999 w 2754999"/>
                <a:gd name="csY1" fmla="*/ 0 h 881883"/>
                <a:gd name="csX2" fmla="*/ 2354433 w 2754999"/>
                <a:gd name="csY2" fmla="*/ 881883 h 881883"/>
                <a:gd name="csX3" fmla="*/ 0 w 2754999"/>
                <a:gd name="csY3" fmla="*/ 699335 h 881883"/>
                <a:gd name="csX4" fmla="*/ 50131 w 2754999"/>
                <a:gd name="csY4" fmla="*/ 0 h 881883"/>
                <a:gd name="csX0" fmla="*/ 50131 w 2754999"/>
                <a:gd name="csY0" fmla="*/ 0 h 830698"/>
                <a:gd name="csX1" fmla="*/ 2754999 w 2754999"/>
                <a:gd name="csY1" fmla="*/ 0 h 830698"/>
                <a:gd name="csX2" fmla="*/ 2366409 w 2754999"/>
                <a:gd name="csY2" fmla="*/ 830698 h 830698"/>
                <a:gd name="csX3" fmla="*/ 0 w 2754999"/>
                <a:gd name="csY3" fmla="*/ 699335 h 830698"/>
                <a:gd name="csX4" fmla="*/ 50131 w 2754999"/>
                <a:gd name="csY4" fmla="*/ 0 h 8306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754999" h="830698">
                  <a:moveTo>
                    <a:pt x="50131" y="0"/>
                  </a:moveTo>
                  <a:lnTo>
                    <a:pt x="2754999" y="0"/>
                  </a:lnTo>
                  <a:cubicBezTo>
                    <a:pt x="2621477" y="293961"/>
                    <a:pt x="2640809" y="543783"/>
                    <a:pt x="2366409" y="830698"/>
                  </a:cubicBezTo>
                  <a:cubicBezTo>
                    <a:pt x="1483455" y="598603"/>
                    <a:pt x="837528" y="474870"/>
                    <a:pt x="0" y="699335"/>
                  </a:cubicBezTo>
                  <a:lnTo>
                    <a:pt x="5013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40ABA41-09BE-8095-FFDA-E40F3B42BF79}"/>
              </a:ext>
            </a:extLst>
          </p:cNvPr>
          <p:cNvSpPr txBox="1"/>
          <p:nvPr/>
        </p:nvSpPr>
        <p:spPr>
          <a:xfrm rot="21002955">
            <a:off x="4692463" y="2598664"/>
            <a:ext cx="2482654" cy="633119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915938"/>
              </a:avLst>
            </a:prstTxWarp>
            <a:spAutoFit/>
          </a:bodyPr>
          <a:lstStyle/>
          <a:p>
            <a:r>
              <a:rPr lang="en-NZ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Script MT Bold" panose="03040602040607080904" pitchFamily="66" charset="0"/>
                <a:ea typeface="Tahoma" panose="020B0604030504040204" pitchFamily="34" charset="0"/>
                <a:cs typeface="Tahoma" panose="020B0604030504040204" pitchFamily="34" charset="0"/>
              </a:rPr>
              <a:t>CellDL</a:t>
            </a:r>
            <a:endParaRPr lang="en-NZ" sz="3600" b="1" dirty="0">
              <a:solidFill>
                <a:schemeClr val="accent5">
                  <a:lumMod val="60000"/>
                  <a:lumOff val="40000"/>
                </a:schemeClr>
              </a:solidFill>
              <a:latin typeface="Script MT Bold" panose="030406020406070809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329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60ABE-E074-BD58-F3FC-CD1EDBEA1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F831D9-894E-C2A2-2924-DE0EB166022E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62D336B-60ED-F588-5E98-B7E2CD5813E0}"/>
              </a:ext>
            </a:extLst>
          </p:cNvPr>
          <p:cNvGrpSpPr/>
          <p:nvPr/>
        </p:nvGrpSpPr>
        <p:grpSpPr>
          <a:xfrm>
            <a:off x="1459963" y="1340864"/>
            <a:ext cx="4467057" cy="3509901"/>
            <a:chOff x="553251" y="1340864"/>
            <a:chExt cx="4467057" cy="350990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2B2D603-0831-B60B-2186-DE882FEF5D66}"/>
                </a:ext>
              </a:extLst>
            </p:cNvPr>
            <p:cNvGrpSpPr/>
            <p:nvPr/>
          </p:nvGrpSpPr>
          <p:grpSpPr>
            <a:xfrm>
              <a:off x="1706176" y="2449954"/>
              <a:ext cx="2242751" cy="2400811"/>
              <a:chOff x="1706176" y="2449954"/>
              <a:chExt cx="2242751" cy="2400811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090A5ECF-473A-132B-3D65-56282E5140C9}"/>
                  </a:ext>
                </a:extLst>
              </p:cNvPr>
              <p:cNvGrpSpPr/>
              <p:nvPr/>
            </p:nvGrpSpPr>
            <p:grpSpPr>
              <a:xfrm>
                <a:off x="1740614" y="2740703"/>
                <a:ext cx="2208313" cy="1831557"/>
                <a:chOff x="1740614" y="2740703"/>
                <a:chExt cx="2208313" cy="1831557"/>
              </a:xfrm>
            </p:grpSpPr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BA29614B-2EC5-0D50-FF74-F4C084ADF97A}"/>
                    </a:ext>
                  </a:extLst>
                </p:cNvPr>
                <p:cNvGrpSpPr/>
                <p:nvPr/>
              </p:nvGrpSpPr>
              <p:grpSpPr>
                <a:xfrm>
                  <a:off x="1740614" y="2740703"/>
                  <a:ext cx="2014170" cy="1652269"/>
                  <a:chOff x="2309230" y="1526631"/>
                  <a:chExt cx="2014170" cy="1652269"/>
                </a:xfrm>
              </p:grpSpPr>
              <p:grpSp>
                <p:nvGrpSpPr>
                  <p:cNvPr id="74" name="Group 73">
                    <a:extLst>
                      <a:ext uri="{FF2B5EF4-FFF2-40B4-BE49-F238E27FC236}">
                        <a16:creationId xmlns:a16="http://schemas.microsoft.com/office/drawing/2014/main" id="{D0383192-8536-4F42-D542-BC3156249D63}"/>
                      </a:ext>
                    </a:extLst>
                  </p:cNvPr>
                  <p:cNvGrpSpPr/>
                  <p:nvPr/>
                </p:nvGrpSpPr>
                <p:grpSpPr>
                  <a:xfrm>
                    <a:off x="2309230" y="1526631"/>
                    <a:ext cx="593011" cy="431772"/>
                    <a:chOff x="9354125" y="4038136"/>
                    <a:chExt cx="593011" cy="431772"/>
                  </a:xfrm>
                </p:grpSpPr>
                <p:cxnSp>
                  <p:nvCxnSpPr>
                    <p:cNvPr id="19" name="Straight Connector 18">
                      <a:extLst>
                        <a:ext uri="{FF2B5EF4-FFF2-40B4-BE49-F238E27FC236}">
                          <a16:creationId xmlns:a16="http://schemas.microsoft.com/office/drawing/2014/main" id="{866DFB4A-5E33-3071-764C-0E0ACD32439D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9935085" y="4109908"/>
                      <a:ext cx="0" cy="360000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triangle" w="lg" len="lg"/>
                      <a:tailEnd type="non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>
                  <mc:Choice xmlns:a14="http://schemas.microsoft.com/office/drawing/2010/main" Requires="a14">
                    <p:sp>
                      <p:nvSpPr>
                        <p:cNvPr id="8" name="TextBox 290">
                          <a:extLst>
                            <a:ext uri="{FF2B5EF4-FFF2-40B4-BE49-F238E27FC236}">
                              <a16:creationId xmlns:a16="http://schemas.microsoft.com/office/drawing/2014/main" id="{BFD6AB69-CCE3-A8CE-B2EE-20B146D420D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9354125" y="4038136"/>
                          <a:ext cx="593011" cy="38612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sub>
                                  <m:sup>
                                    <m: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0" lang="en-NZ" sz="1600" b="0" i="0" u="none" strike="noStrike" kern="1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mc:Choice>
                  <mc:Fallback>
                    <p:sp>
                      <p:nvSpPr>
                        <p:cNvPr id="8" name="TextBox 290">
                          <a:extLst>
                            <a:ext uri="{FF2B5EF4-FFF2-40B4-BE49-F238E27FC236}">
                              <a16:creationId xmlns:a16="http://schemas.microsoft.com/office/drawing/2014/main" id="{BFD6AB69-CCE3-A8CE-B2EE-20B146D420DD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9354125" y="4038136"/>
                          <a:ext cx="593011" cy="386123"/>
                        </a:xfrm>
                        <a:prstGeom prst="rect">
                          <a:avLst/>
                        </a:prstGeom>
                        <a:blipFill>
                          <a:blip r:embed="rId2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NZ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75" name="Group 74">
                    <a:extLst>
                      <a:ext uri="{FF2B5EF4-FFF2-40B4-BE49-F238E27FC236}">
                        <a16:creationId xmlns:a16="http://schemas.microsoft.com/office/drawing/2014/main" id="{1C6A005B-0572-C1E8-9FC9-8E6935EF174C}"/>
                      </a:ext>
                    </a:extLst>
                  </p:cNvPr>
                  <p:cNvGrpSpPr/>
                  <p:nvPr/>
                </p:nvGrpSpPr>
                <p:grpSpPr>
                  <a:xfrm>
                    <a:off x="2856602" y="2717366"/>
                    <a:ext cx="493159" cy="461534"/>
                    <a:chOff x="9901497" y="5228871"/>
                    <a:chExt cx="493159" cy="461534"/>
                  </a:xfrm>
                </p:grpSpPr>
                <p:cxnSp>
                  <p:nvCxnSpPr>
                    <p:cNvPr id="21" name="Straight Connector 20">
                      <a:extLst>
                        <a:ext uri="{FF2B5EF4-FFF2-40B4-BE49-F238E27FC236}">
                          <a16:creationId xmlns:a16="http://schemas.microsoft.com/office/drawing/2014/main" id="{B0790E9C-1145-F4FA-D043-66584D5B701B}"/>
                        </a:ext>
                      </a:extLst>
                    </p:cNvPr>
                    <p:cNvCxnSpPr/>
                    <p:nvPr/>
                  </p:nvCxnSpPr>
                  <p:spPr>
                    <a:xfrm flipH="1" flipV="1">
                      <a:off x="10392992" y="5228871"/>
                      <a:ext cx="0" cy="360000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triangle" w="lg" len="lg"/>
                      <a:tailEnd type="non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>
                  <mc:Choice xmlns:a14="http://schemas.microsoft.com/office/drawing/2010/main" Requires="a14">
                    <p:sp>
                      <p:nvSpPr>
                        <p:cNvPr id="10" name="TextBox 290">
                          <a:extLst>
                            <a:ext uri="{FF2B5EF4-FFF2-40B4-BE49-F238E27FC236}">
                              <a16:creationId xmlns:a16="http://schemas.microsoft.com/office/drawing/2014/main" id="{A6D5624A-EE0D-0159-AE89-E637897CE4D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9901497" y="5293126"/>
                          <a:ext cx="493159" cy="39727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</m:sub>
                                  <m:sup>
                                    <m: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0" lang="en-NZ" sz="1600" b="0" i="0" u="none" strike="noStrike" kern="1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mc:Choice>
                  <mc:Fallback>
                    <p:sp>
                      <p:nvSpPr>
                        <p:cNvPr id="10" name="TextBox 290">
                          <a:extLst>
                            <a:ext uri="{FF2B5EF4-FFF2-40B4-BE49-F238E27FC236}">
                              <a16:creationId xmlns:a16="http://schemas.microsoft.com/office/drawing/2014/main" id="{A6D5624A-EE0D-0159-AE89-E637897CE4DC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9901497" y="5293126"/>
                          <a:ext cx="493159" cy="397279"/>
                        </a:xfrm>
                        <a:prstGeom prst="rect">
                          <a:avLst/>
                        </a:prstGeom>
                        <a:blipFill>
                          <a:blip r:embed="rId3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NZ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73" name="Group 72">
                    <a:extLst>
                      <a:ext uri="{FF2B5EF4-FFF2-40B4-BE49-F238E27FC236}">
                        <a16:creationId xmlns:a16="http://schemas.microsoft.com/office/drawing/2014/main" id="{BBFB1B12-9D2E-CD25-7489-BD79F7293994}"/>
                      </a:ext>
                    </a:extLst>
                  </p:cNvPr>
                  <p:cNvGrpSpPr/>
                  <p:nvPr/>
                </p:nvGrpSpPr>
                <p:grpSpPr>
                  <a:xfrm>
                    <a:off x="3805669" y="1548647"/>
                    <a:ext cx="517731" cy="403019"/>
                    <a:chOff x="10850564" y="4060152"/>
                    <a:chExt cx="517731" cy="403019"/>
                  </a:xfrm>
                </p:grpSpPr>
                <p:cxnSp>
                  <p:nvCxnSpPr>
                    <p:cNvPr id="20" name="Straight Connector 19">
                      <a:extLst>
                        <a:ext uri="{FF2B5EF4-FFF2-40B4-BE49-F238E27FC236}">
                          <a16:creationId xmlns:a16="http://schemas.microsoft.com/office/drawing/2014/main" id="{0C60F32A-D3A2-AAC9-3EBD-8BF2108D4FD3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0850564" y="4101838"/>
                      <a:ext cx="0" cy="360000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triangle" w="lg" len="lg"/>
                      <a:tailEnd type="non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>
                  <mc:Choice xmlns:a14="http://schemas.microsoft.com/office/drawing/2010/main" Requires="a14">
                    <p:sp>
                      <p:nvSpPr>
                        <p:cNvPr id="11" name="TextBox 290">
                          <a:extLst>
                            <a:ext uri="{FF2B5EF4-FFF2-40B4-BE49-F238E27FC236}">
                              <a16:creationId xmlns:a16="http://schemas.microsoft.com/office/drawing/2014/main" id="{AAC4294D-7499-F605-EEB9-72D0D1FF80A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0860172" y="4060152"/>
                          <a:ext cx="508123" cy="40301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𝑅</m:t>
                                    </m:r>
                                  </m:sub>
                                  <m:sup>
                                    <m: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0" lang="en-NZ" sz="1600" b="0" i="0" u="none" strike="noStrike" kern="1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mc:Choice>
                  <mc:Fallback>
                    <p:sp>
                      <p:nvSpPr>
                        <p:cNvPr id="11" name="TextBox 290">
                          <a:extLst>
                            <a:ext uri="{FF2B5EF4-FFF2-40B4-BE49-F238E27FC236}">
                              <a16:creationId xmlns:a16="http://schemas.microsoft.com/office/drawing/2014/main" id="{AAC4294D-7499-F605-EEB9-72D0D1FF80AA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0860172" y="4060152"/>
                          <a:ext cx="508123" cy="403019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NZ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0A08245B-D82F-1AD1-A75F-CB1C3510834D}"/>
                    </a:ext>
                  </a:extLst>
                </p:cNvPr>
                <p:cNvGrpSpPr/>
                <p:nvPr/>
              </p:nvGrpSpPr>
              <p:grpSpPr>
                <a:xfrm>
                  <a:off x="3149623" y="3948026"/>
                  <a:ext cx="799304" cy="624234"/>
                  <a:chOff x="2255586" y="2723153"/>
                  <a:chExt cx="799304" cy="624234"/>
                </a:xfrm>
              </p:grpSpPr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DE8321D9-FACE-1CAF-08A5-4123736FBF65}"/>
                      </a:ext>
                    </a:extLst>
                  </p:cNvPr>
                  <p:cNvGrpSpPr/>
                  <p:nvPr/>
                </p:nvGrpSpPr>
                <p:grpSpPr>
                  <a:xfrm>
                    <a:off x="2433347" y="2723153"/>
                    <a:ext cx="504000" cy="288000"/>
                    <a:chOff x="-178940" y="1865904"/>
                    <a:chExt cx="809410" cy="632423"/>
                  </a:xfrm>
                </p:grpSpPr>
                <p:cxnSp>
                  <p:nvCxnSpPr>
                    <p:cNvPr id="30" name="Straight Arrow Connector 29">
                      <a:extLst>
                        <a:ext uri="{FF2B5EF4-FFF2-40B4-BE49-F238E27FC236}">
                          <a16:creationId xmlns:a16="http://schemas.microsoft.com/office/drawing/2014/main" id="{726AF957-8D39-E565-69B2-7E29924857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5451" y="1865904"/>
                      <a:ext cx="0" cy="632423"/>
                    </a:xfrm>
                    <a:prstGeom prst="straightConnector1">
                      <a:avLst/>
                    </a:prstGeom>
                    <a:ln w="28575">
                      <a:solidFill>
                        <a:srgbClr val="00B050"/>
                      </a:solidFill>
                      <a:headEnd type="none" w="med" len="med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>
                      <a:extLst>
                        <a:ext uri="{FF2B5EF4-FFF2-40B4-BE49-F238E27FC236}">
                          <a16:creationId xmlns:a16="http://schemas.microsoft.com/office/drawing/2014/main" id="{53AB5C54-CE93-E3D8-09DF-921ACDB5A2D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-178940" y="1865906"/>
                      <a:ext cx="809410" cy="0"/>
                    </a:xfrm>
                    <a:prstGeom prst="line">
                      <a:avLst/>
                    </a:prstGeom>
                    <a:ln w="28575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9" name="Rectangle 28">
                        <a:extLst>
                          <a:ext uri="{FF2B5EF4-FFF2-40B4-BE49-F238E27FC236}">
                            <a16:creationId xmlns:a16="http://schemas.microsoft.com/office/drawing/2014/main" id="{6DBD893A-E0FA-A29C-BEB3-35C52A0BCB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55586" y="2961264"/>
                        <a:ext cx="799304" cy="386123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14:m>
                          <m:oMath xmlns:m="http://schemas.openxmlformats.org/officeDocument/2006/math">
                            <m:sSubSup>
                              <m:sSubSupPr>
                                <m:ctrlPr>
                                  <a:rPr kumimoji="0" lang="en-NZ" sz="16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en-NZ" sz="16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kumimoji="0" lang="en-NZ" sz="16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kumimoji="0" lang="en-NZ" sz="16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sup>
                            </m:sSubSup>
                            <m:r>
                              <a:rPr kumimoji="0" lang="en-NZ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kumimoji="0" lang="en-NZ" sz="16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en-NZ" sz="16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0" lang="en-NZ" sz="16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kumimoji="0" lang="en-NZ" sz="16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sup>
                            </m:sSubSup>
                          </m:oMath>
                        </a14:m>
                        <a:r>
                          <a:rPr kumimoji="0" lang="en-NZ" sz="16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 </a:t>
                        </a:r>
                        <a:endParaRPr kumimoji="0" lang="en-NZ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9" name="Rectangle 28">
                        <a:extLst>
                          <a:ext uri="{FF2B5EF4-FFF2-40B4-BE49-F238E27FC236}">
                            <a16:creationId xmlns:a16="http://schemas.microsoft.com/office/drawing/2014/main" id="{16A97970-39AC-FC1B-D30D-29BD72ECEC2A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255586" y="2961264"/>
                        <a:ext cx="799304" cy="386123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NZ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13F7906A-5153-9BC6-DF34-9FF8F1DA057E}"/>
                  </a:ext>
                </a:extLst>
              </p:cNvPr>
              <p:cNvGrpSpPr/>
              <p:nvPr/>
            </p:nvGrpSpPr>
            <p:grpSpPr>
              <a:xfrm>
                <a:off x="1706176" y="2449954"/>
                <a:ext cx="2161207" cy="2400811"/>
                <a:chOff x="2218497" y="1235882"/>
                <a:chExt cx="2161207" cy="2400811"/>
              </a:xfrm>
            </p:grpSpPr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E8318138-EE7F-410E-5D57-947B63EE81C1}"/>
                    </a:ext>
                  </a:extLst>
                </p:cNvPr>
                <p:cNvGrpSpPr/>
                <p:nvPr/>
              </p:nvGrpSpPr>
              <p:grpSpPr>
                <a:xfrm>
                  <a:off x="2532807" y="1235882"/>
                  <a:ext cx="1476437" cy="2400811"/>
                  <a:chOff x="9577702" y="3747387"/>
                  <a:chExt cx="1476437" cy="2400811"/>
                </a:xfrm>
              </p:grpSpPr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38073770-B5C4-AFE7-4B16-0EB6C56451C1}"/>
                      </a:ext>
                    </a:extLst>
                  </p:cNvPr>
                  <p:cNvGrpSpPr/>
                  <p:nvPr/>
                </p:nvGrpSpPr>
                <p:grpSpPr>
                  <a:xfrm>
                    <a:off x="10524045" y="4101839"/>
                    <a:ext cx="530094" cy="1127032"/>
                    <a:chOff x="893144" y="591996"/>
                    <a:chExt cx="324000" cy="908827"/>
                  </a:xfrm>
                </p:grpSpPr>
                <p:grpSp>
                  <p:nvGrpSpPr>
                    <p:cNvPr id="62" name="Group 61">
                      <a:extLst>
                        <a:ext uri="{FF2B5EF4-FFF2-40B4-BE49-F238E27FC236}">
                          <a16:creationId xmlns:a16="http://schemas.microsoft.com/office/drawing/2014/main" id="{9351AACC-C44E-30A1-DE4B-134B2C7598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93144" y="591996"/>
                      <a:ext cx="324000" cy="908827"/>
                      <a:chOff x="893144" y="591996"/>
                      <a:chExt cx="324000" cy="908827"/>
                    </a:xfrm>
                  </p:grpSpPr>
                  <p:grpSp>
                    <p:nvGrpSpPr>
                      <p:cNvPr id="65" name="Group 64">
                        <a:extLst>
                          <a:ext uri="{FF2B5EF4-FFF2-40B4-BE49-F238E27FC236}">
                            <a16:creationId xmlns:a16="http://schemas.microsoft.com/office/drawing/2014/main" id="{E8E6216C-3577-BEC3-CB54-058DEC2666B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93144" y="1029019"/>
                        <a:ext cx="324000" cy="102472"/>
                        <a:chOff x="893144" y="1029019"/>
                        <a:chExt cx="324000" cy="102472"/>
                      </a:xfrm>
                    </p:grpSpPr>
                    <p:cxnSp>
                      <p:nvCxnSpPr>
                        <p:cNvPr id="68" name="Straight Connector 67">
                          <a:extLst>
                            <a:ext uri="{FF2B5EF4-FFF2-40B4-BE49-F238E27FC236}">
                              <a16:creationId xmlns:a16="http://schemas.microsoft.com/office/drawing/2014/main" id="{4A9227EE-38CB-EB24-B3D4-BAAC0B90C37B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893144" y="1029019"/>
                          <a:ext cx="324000" cy="0"/>
                        </a:xfrm>
                        <a:prstGeom prst="line">
                          <a:avLst/>
                        </a:prstGeom>
                        <a:ln w="571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" name="Straight Connector 68">
                          <a:extLst>
                            <a:ext uri="{FF2B5EF4-FFF2-40B4-BE49-F238E27FC236}">
                              <a16:creationId xmlns:a16="http://schemas.microsoft.com/office/drawing/2014/main" id="{7FEB858C-8F77-5231-15B0-61EECD69985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893144" y="1131491"/>
                          <a:ext cx="324000" cy="0"/>
                        </a:xfrm>
                        <a:prstGeom prst="line">
                          <a:avLst/>
                        </a:prstGeom>
                        <a:ln w="381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66" name="Straight Connector 65">
                        <a:extLst>
                          <a:ext uri="{FF2B5EF4-FFF2-40B4-BE49-F238E27FC236}">
                            <a16:creationId xmlns:a16="http://schemas.microsoft.com/office/drawing/2014/main" id="{7D3E7DF0-E94B-700B-8FDB-6A0E1FC59C8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1055144" y="591996"/>
                        <a:ext cx="0" cy="439657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" name="Straight Connector 66">
                        <a:extLst>
                          <a:ext uri="{FF2B5EF4-FFF2-40B4-BE49-F238E27FC236}">
                            <a16:creationId xmlns:a16="http://schemas.microsoft.com/office/drawing/2014/main" id="{A2E04B8B-7A53-B5F4-AD74-33F7E26E1FA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1055144" y="1131491"/>
                        <a:ext cx="0" cy="369332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63" name="Straight Connector 62">
                      <a:extLst>
                        <a:ext uri="{FF2B5EF4-FFF2-40B4-BE49-F238E27FC236}">
                          <a16:creationId xmlns:a16="http://schemas.microsoft.com/office/drawing/2014/main" id="{DC33FB7E-EFDD-ED07-643F-B68E0FF30D3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893144" y="851992"/>
                      <a:ext cx="0" cy="287138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Straight Connector 63">
                      <a:extLst>
                        <a:ext uri="{FF2B5EF4-FFF2-40B4-BE49-F238E27FC236}">
                          <a16:creationId xmlns:a16="http://schemas.microsoft.com/office/drawing/2014/main" id="{B40632CE-C81C-A777-DB6F-B54813549D8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1217144" y="851992"/>
                      <a:ext cx="0" cy="287138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88A8B511-51A6-E157-C96C-B372E0F0BF87}"/>
                      </a:ext>
                    </a:extLst>
                  </p:cNvPr>
                  <p:cNvGrpSpPr/>
                  <p:nvPr/>
                </p:nvGrpSpPr>
                <p:grpSpPr>
                  <a:xfrm>
                    <a:off x="9577702" y="4112436"/>
                    <a:ext cx="594800" cy="1116435"/>
                    <a:chOff x="87055" y="589100"/>
                    <a:chExt cx="501173" cy="1275416"/>
                  </a:xfrm>
                </p:grpSpPr>
                <p:grpSp>
                  <p:nvGrpSpPr>
                    <p:cNvPr id="49" name="Group 48">
                      <a:extLst>
                        <a:ext uri="{FF2B5EF4-FFF2-40B4-BE49-F238E27FC236}">
                          <a16:creationId xmlns:a16="http://schemas.microsoft.com/office/drawing/2014/main" id="{A3ADFF42-7160-F5C1-B648-B1815E4E298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7055" y="589100"/>
                      <a:ext cx="501173" cy="807416"/>
                      <a:chOff x="87055" y="589100"/>
                      <a:chExt cx="360040" cy="580043"/>
                    </a:xfrm>
                  </p:grpSpPr>
                  <p:grpSp>
                    <p:nvGrpSpPr>
                      <p:cNvPr id="51" name="Group 50">
                        <a:extLst>
                          <a:ext uri="{FF2B5EF4-FFF2-40B4-BE49-F238E27FC236}">
                            <a16:creationId xmlns:a16="http://schemas.microsoft.com/office/drawing/2014/main" id="{2FF53842-1618-746A-7AC7-A543353F352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7055" y="845145"/>
                        <a:ext cx="360040" cy="323998"/>
                        <a:chOff x="87055" y="845145"/>
                        <a:chExt cx="360040" cy="323998"/>
                      </a:xfrm>
                    </p:grpSpPr>
                    <p:grpSp>
                      <p:nvGrpSpPr>
                        <p:cNvPr id="53" name="Group 52">
                          <a:extLst>
                            <a:ext uri="{FF2B5EF4-FFF2-40B4-BE49-F238E27FC236}">
                              <a16:creationId xmlns:a16="http://schemas.microsoft.com/office/drawing/2014/main" id="{AB77D498-EB8E-3BA5-0045-41C2AA0D471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7055" y="989143"/>
                          <a:ext cx="360040" cy="180000"/>
                          <a:chOff x="87055" y="989143"/>
                          <a:chExt cx="360040" cy="180000"/>
                        </a:xfrm>
                      </p:grpSpPr>
                      <p:sp>
                        <p:nvSpPr>
                          <p:cNvPr id="60" name="Arc 59">
                            <a:extLst>
                              <a:ext uri="{FF2B5EF4-FFF2-40B4-BE49-F238E27FC236}">
                                <a16:creationId xmlns:a16="http://schemas.microsoft.com/office/drawing/2014/main" id="{1F0E1B7C-5747-64EA-7BD1-D1ADDB22A4D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7055" y="989143"/>
                            <a:ext cx="360040" cy="180000"/>
                          </a:xfrm>
                          <a:prstGeom prst="arc">
                            <a:avLst>
                              <a:gd name="adj1" fmla="val 16200000"/>
                              <a:gd name="adj2" fmla="val 5688373"/>
                            </a:avLst>
                          </a:prstGeom>
                          <a:ln w="28575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NZ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1" name="Arc 60">
                            <a:extLst>
                              <a:ext uri="{FF2B5EF4-FFF2-40B4-BE49-F238E27FC236}">
                                <a16:creationId xmlns:a16="http://schemas.microsoft.com/office/drawing/2014/main" id="{1ECC5E5A-1D98-397C-7195-A85CD583794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H="1">
                            <a:off x="87055" y="989144"/>
                            <a:ext cx="360040" cy="108000"/>
                          </a:xfrm>
                          <a:prstGeom prst="arc">
                            <a:avLst>
                              <a:gd name="adj1" fmla="val 16200000"/>
                              <a:gd name="adj2" fmla="val 5688373"/>
                            </a:avLst>
                          </a:prstGeom>
                          <a:ln w="28575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NZ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4" name="Group 53">
                          <a:extLst>
                            <a:ext uri="{FF2B5EF4-FFF2-40B4-BE49-F238E27FC236}">
                              <a16:creationId xmlns:a16="http://schemas.microsoft.com/office/drawing/2014/main" id="{CCF97294-532E-447F-3B88-00C2B766AA9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7055" y="917144"/>
                          <a:ext cx="360040" cy="180000"/>
                          <a:chOff x="87055" y="917144"/>
                          <a:chExt cx="360040" cy="180000"/>
                        </a:xfrm>
                      </p:grpSpPr>
                      <p:sp>
                        <p:nvSpPr>
                          <p:cNvPr id="58" name="Arc 57">
                            <a:extLst>
                              <a:ext uri="{FF2B5EF4-FFF2-40B4-BE49-F238E27FC236}">
                                <a16:creationId xmlns:a16="http://schemas.microsoft.com/office/drawing/2014/main" id="{39DB7D5A-7819-6242-950A-51FEA1D9B01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7055" y="917144"/>
                            <a:ext cx="360040" cy="180000"/>
                          </a:xfrm>
                          <a:prstGeom prst="arc">
                            <a:avLst>
                              <a:gd name="adj1" fmla="val 16200000"/>
                              <a:gd name="adj2" fmla="val 5688373"/>
                            </a:avLst>
                          </a:prstGeom>
                          <a:ln w="28575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NZ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9" name="Arc 58">
                            <a:extLst>
                              <a:ext uri="{FF2B5EF4-FFF2-40B4-BE49-F238E27FC236}">
                                <a16:creationId xmlns:a16="http://schemas.microsoft.com/office/drawing/2014/main" id="{D19F363E-8013-20A1-BB0D-297053EEF4E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H="1">
                            <a:off x="87055" y="917145"/>
                            <a:ext cx="360040" cy="108000"/>
                          </a:xfrm>
                          <a:prstGeom prst="arc">
                            <a:avLst>
                              <a:gd name="adj1" fmla="val 16200000"/>
                              <a:gd name="adj2" fmla="val 5688373"/>
                            </a:avLst>
                          </a:prstGeom>
                          <a:ln w="28575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NZ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F98AC385-3D4B-2BAD-5FC3-B746764220B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7055" y="845145"/>
                          <a:ext cx="360040" cy="180000"/>
                          <a:chOff x="87055" y="845145"/>
                          <a:chExt cx="360040" cy="180000"/>
                        </a:xfrm>
                      </p:grpSpPr>
                      <p:sp>
                        <p:nvSpPr>
                          <p:cNvPr id="56" name="Arc 55">
                            <a:extLst>
                              <a:ext uri="{FF2B5EF4-FFF2-40B4-BE49-F238E27FC236}">
                                <a16:creationId xmlns:a16="http://schemas.microsoft.com/office/drawing/2014/main" id="{5C91E292-CEF8-4905-5498-8551D991509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7055" y="845145"/>
                            <a:ext cx="360040" cy="180000"/>
                          </a:xfrm>
                          <a:prstGeom prst="arc">
                            <a:avLst>
                              <a:gd name="adj1" fmla="val 16200000"/>
                              <a:gd name="adj2" fmla="val 5688373"/>
                            </a:avLst>
                          </a:prstGeom>
                          <a:ln w="28575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NZ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7" name="Arc 56">
                            <a:extLst>
                              <a:ext uri="{FF2B5EF4-FFF2-40B4-BE49-F238E27FC236}">
                                <a16:creationId xmlns:a16="http://schemas.microsoft.com/office/drawing/2014/main" id="{3CF7AB2B-666D-1259-3F22-04EF76BC47B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H="1">
                            <a:off x="87055" y="845146"/>
                            <a:ext cx="360040" cy="108000"/>
                          </a:xfrm>
                          <a:prstGeom prst="arc">
                            <a:avLst>
                              <a:gd name="adj1" fmla="val 16200000"/>
                              <a:gd name="adj2" fmla="val 5688373"/>
                            </a:avLst>
                          </a:prstGeom>
                          <a:ln w="28575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NZ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52" name="Straight Connector 51">
                        <a:extLst>
                          <a:ext uri="{FF2B5EF4-FFF2-40B4-BE49-F238E27FC236}">
                            <a16:creationId xmlns:a16="http://schemas.microsoft.com/office/drawing/2014/main" id="{D973E650-2410-1EC8-7771-D68FCBE2D4B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67075" y="589100"/>
                        <a:ext cx="0" cy="369332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50" name="Straight Connector 49">
                      <a:extLst>
                        <a:ext uri="{FF2B5EF4-FFF2-40B4-BE49-F238E27FC236}">
                          <a16:creationId xmlns:a16="http://schemas.microsoft.com/office/drawing/2014/main" id="{4102CBA2-353D-2FF8-0E48-76637591076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337641" y="1396516"/>
                      <a:ext cx="0" cy="46800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id="{29393CA5-E247-0185-8432-6D2CBDE6C5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863520" y="4106645"/>
                    <a:ext cx="936000" cy="0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237E5DAF-F7F1-1C57-8AA8-19F8731D48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331520" y="3849838"/>
                    <a:ext cx="0" cy="25200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1" name="Group 70">
                    <a:extLst>
                      <a:ext uri="{FF2B5EF4-FFF2-40B4-BE49-F238E27FC236}">
                        <a16:creationId xmlns:a16="http://schemas.microsoft.com/office/drawing/2014/main" id="{E4837F5D-E491-A840-95D5-D73EE439DD11}"/>
                      </a:ext>
                    </a:extLst>
                  </p:cNvPr>
                  <p:cNvGrpSpPr/>
                  <p:nvPr/>
                </p:nvGrpSpPr>
                <p:grpSpPr>
                  <a:xfrm>
                    <a:off x="9863520" y="5234061"/>
                    <a:ext cx="936000" cy="914137"/>
                    <a:chOff x="9849821" y="4687339"/>
                    <a:chExt cx="936000" cy="914137"/>
                  </a:xfrm>
                </p:grpSpPr>
                <p:sp>
                  <p:nvSpPr>
                    <p:cNvPr id="41" name="Trapezoid 40">
                      <a:extLst>
                        <a:ext uri="{FF2B5EF4-FFF2-40B4-BE49-F238E27FC236}">
                          <a16:creationId xmlns:a16="http://schemas.microsoft.com/office/drawing/2014/main" id="{3415E8C6-AEE4-27CB-8C71-C08083D0BB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71244" y="5119339"/>
                      <a:ext cx="493155" cy="482137"/>
                    </a:xfrm>
                    <a:prstGeom prst="trapezoid">
                      <a:avLst/>
                    </a:prstGeom>
                    <a:ln w="285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NZ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70" name="Group 69">
                      <a:extLst>
                        <a:ext uri="{FF2B5EF4-FFF2-40B4-BE49-F238E27FC236}">
                          <a16:creationId xmlns:a16="http://schemas.microsoft.com/office/drawing/2014/main" id="{D068390A-2526-9664-976F-2CF650EB6C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849821" y="4687339"/>
                      <a:ext cx="936000" cy="432000"/>
                      <a:chOff x="9849821" y="4687339"/>
                      <a:chExt cx="936000" cy="432000"/>
                    </a:xfrm>
                  </p:grpSpPr>
                  <p:cxnSp>
                    <p:nvCxnSpPr>
                      <p:cNvPr id="47" name="Straight Connector 46">
                        <a:extLst>
                          <a:ext uri="{FF2B5EF4-FFF2-40B4-BE49-F238E27FC236}">
                            <a16:creationId xmlns:a16="http://schemas.microsoft.com/office/drawing/2014/main" id="{1C76A908-B20B-D7A1-5A1A-F2426BD2A61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9849821" y="4687339"/>
                        <a:ext cx="936000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accent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" name="Straight Connector 43">
                        <a:extLst>
                          <a:ext uri="{FF2B5EF4-FFF2-40B4-BE49-F238E27FC236}">
                            <a16:creationId xmlns:a16="http://schemas.microsoft.com/office/drawing/2014/main" id="{E0DA586D-39A2-22F5-669A-02A14752370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10317821" y="4687339"/>
                        <a:ext cx="0" cy="43200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9277087E-DD71-CECC-450D-41B96EED0FE9}"/>
                      </a:ext>
                    </a:extLst>
                  </p:cNvPr>
                  <p:cNvGrpSpPr/>
                  <p:nvPr/>
                </p:nvGrpSpPr>
                <p:grpSpPr>
                  <a:xfrm>
                    <a:off x="10065904" y="3747387"/>
                    <a:ext cx="531232" cy="89217"/>
                    <a:chOff x="301965" y="0"/>
                    <a:chExt cx="853144" cy="195913"/>
                  </a:xfrm>
                </p:grpSpPr>
                <p:cxnSp>
                  <p:nvCxnSpPr>
                    <p:cNvPr id="34" name="Straight Connector 33">
                      <a:extLst>
                        <a:ext uri="{FF2B5EF4-FFF2-40B4-BE49-F238E27FC236}">
                          <a16:creationId xmlns:a16="http://schemas.microsoft.com/office/drawing/2014/main" id="{47CBB899-64FC-9CF9-B376-2A177A275D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01965" y="195913"/>
                      <a:ext cx="792000" cy="0"/>
                    </a:xfrm>
                    <a:prstGeom prst="line">
                      <a:avLst/>
                    </a:prstGeom>
                    <a:ln w="28575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5" name="Group 34">
                      <a:extLst>
                        <a:ext uri="{FF2B5EF4-FFF2-40B4-BE49-F238E27FC236}">
                          <a16:creationId xmlns:a16="http://schemas.microsoft.com/office/drawing/2014/main" id="{A7B2677D-7A03-D4B5-AA86-ACE442269C4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8508" y="0"/>
                      <a:ext cx="826601" cy="195913"/>
                      <a:chOff x="328508" y="0"/>
                      <a:chExt cx="826601" cy="195913"/>
                    </a:xfrm>
                  </p:grpSpPr>
                  <p:cxnSp>
                    <p:nvCxnSpPr>
                      <p:cNvPr id="36" name="Straight Connector 35">
                        <a:extLst>
                          <a:ext uri="{FF2B5EF4-FFF2-40B4-BE49-F238E27FC236}">
                            <a16:creationId xmlns:a16="http://schemas.microsoft.com/office/drawing/2014/main" id="{F3839EB1-A1D9-24CC-21F0-37951D33E89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328508" y="0"/>
                        <a:ext cx="191783" cy="195913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" name="Straight Connector 36">
                        <a:extLst>
                          <a:ext uri="{FF2B5EF4-FFF2-40B4-BE49-F238E27FC236}">
                            <a16:creationId xmlns:a16="http://schemas.microsoft.com/office/drawing/2014/main" id="{828C87B8-3465-7FE3-F8F8-9692478C35D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487212" y="0"/>
                        <a:ext cx="191783" cy="195913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" name="Straight Connector 37">
                        <a:extLst>
                          <a:ext uri="{FF2B5EF4-FFF2-40B4-BE49-F238E27FC236}">
                            <a16:creationId xmlns:a16="http://schemas.microsoft.com/office/drawing/2014/main" id="{DE457DD9-11CD-BC12-F78C-F0306035D01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45916" y="0"/>
                        <a:ext cx="191783" cy="195913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Straight Connector 38">
                        <a:extLst>
                          <a:ext uri="{FF2B5EF4-FFF2-40B4-BE49-F238E27FC236}">
                            <a16:creationId xmlns:a16="http://schemas.microsoft.com/office/drawing/2014/main" id="{B1980954-1E7D-F64C-FB87-CDEF1F660640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804620" y="0"/>
                        <a:ext cx="191783" cy="195913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" name="Straight Connector 39">
                        <a:extLst>
                          <a:ext uri="{FF2B5EF4-FFF2-40B4-BE49-F238E27FC236}">
                            <a16:creationId xmlns:a16="http://schemas.microsoft.com/office/drawing/2014/main" id="{B3D2BF84-9F6D-7F76-DB47-11C1E2B041F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963326" y="0"/>
                        <a:ext cx="191783" cy="195913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sp>
              <p:nvSpPr>
                <p:cNvPr id="23" name="TextBox 21">
                  <a:extLst>
                    <a:ext uri="{FF2B5EF4-FFF2-40B4-BE49-F238E27FC236}">
                      <a16:creationId xmlns:a16="http://schemas.microsoft.com/office/drawing/2014/main" id="{1A4CEA7F-D698-5300-D68F-6080140025CA}"/>
                    </a:ext>
                  </a:extLst>
                </p:cNvPr>
                <p:cNvSpPr txBox="1"/>
                <p:nvPr/>
              </p:nvSpPr>
              <p:spPr>
                <a:xfrm>
                  <a:off x="2218497" y="1894935"/>
                  <a:ext cx="355219" cy="3481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NZ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</a:t>
                  </a:r>
                  <a:endParaRPr kumimoji="0" lang="en-NZ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TextBox 21">
                  <a:extLst>
                    <a:ext uri="{FF2B5EF4-FFF2-40B4-BE49-F238E27FC236}">
                      <a16:creationId xmlns:a16="http://schemas.microsoft.com/office/drawing/2014/main" id="{83854AC5-548C-1518-12B6-838B25112B60}"/>
                    </a:ext>
                  </a:extLst>
                </p:cNvPr>
                <p:cNvSpPr txBox="1"/>
                <p:nvPr/>
              </p:nvSpPr>
              <p:spPr>
                <a:xfrm>
                  <a:off x="4017999" y="1905088"/>
                  <a:ext cx="361705" cy="3380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NZ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</a:t>
                  </a:r>
                  <a:endParaRPr kumimoji="0" lang="en-NZ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TextBox 21">
                  <a:extLst>
                    <a:ext uri="{FF2B5EF4-FFF2-40B4-BE49-F238E27FC236}">
                      <a16:creationId xmlns:a16="http://schemas.microsoft.com/office/drawing/2014/main" id="{6CCCD126-D37B-E39F-D4F7-6B9D324CAF20}"/>
                    </a:ext>
                  </a:extLst>
                </p:cNvPr>
                <p:cNvSpPr txBox="1"/>
                <p:nvPr/>
              </p:nvSpPr>
              <p:spPr>
                <a:xfrm>
                  <a:off x="2816088" y="3190792"/>
                  <a:ext cx="311519" cy="409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NZ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</a:t>
                  </a:r>
                  <a:endParaRPr kumimoji="0" lang="en-NZ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ABBA50-B8B3-DA3C-F72F-E243A1BE4336}"/>
                </a:ext>
              </a:extLst>
            </p:cNvPr>
            <p:cNvSpPr txBox="1"/>
            <p:nvPr/>
          </p:nvSpPr>
          <p:spPr>
            <a:xfrm>
              <a:off x="553251" y="1340864"/>
              <a:ext cx="44670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8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Mass/spring/damper system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CE9A12B-827E-EC06-CF86-3D1B87DCDE5A}"/>
              </a:ext>
            </a:extLst>
          </p:cNvPr>
          <p:cNvGrpSpPr/>
          <p:nvPr/>
        </p:nvGrpSpPr>
        <p:grpSpPr>
          <a:xfrm>
            <a:off x="7304461" y="1340864"/>
            <a:ext cx="3100238" cy="3950372"/>
            <a:chOff x="6397749" y="1340864"/>
            <a:chExt cx="3100238" cy="395037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B35FA9B-02C7-EF0F-2CD6-5F785DF5F1EB}"/>
                </a:ext>
              </a:extLst>
            </p:cNvPr>
            <p:cNvGrpSpPr/>
            <p:nvPr/>
          </p:nvGrpSpPr>
          <p:grpSpPr>
            <a:xfrm>
              <a:off x="6397749" y="2444928"/>
              <a:ext cx="3100238" cy="2846308"/>
              <a:chOff x="6411346" y="2444928"/>
              <a:chExt cx="3100238" cy="2846308"/>
            </a:xfrm>
          </p:grpSpPr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C1768380-E3B9-5C84-9F50-43770E9EF76C}"/>
                  </a:ext>
                </a:extLst>
              </p:cNvPr>
              <p:cNvGrpSpPr/>
              <p:nvPr/>
            </p:nvGrpSpPr>
            <p:grpSpPr>
              <a:xfrm>
                <a:off x="7568099" y="3552066"/>
                <a:ext cx="576000" cy="1739170"/>
                <a:chOff x="7568099" y="2337994"/>
                <a:chExt cx="576000" cy="1739170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86" name="Text Box 211">
                      <a:extLst>
                        <a:ext uri="{FF2B5EF4-FFF2-40B4-BE49-F238E27FC236}">
                          <a16:creationId xmlns:a16="http://schemas.microsoft.com/office/drawing/2014/main" id="{5BBE2E3D-5187-F51F-20E7-7F09A9918BC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68099" y="3681164"/>
                      <a:ext cx="576000" cy="396000"/>
                    </a:xfrm>
                    <a:prstGeom prst="rect">
                      <a:avLst/>
                    </a:prstGeom>
                    <a:solidFill>
                      <a:srgbClr val="E2EFD9"/>
                    </a:solidFill>
                    <a:ln w="6350">
                      <a:noFill/>
                    </a:ln>
                  </p:spPr>
                  <p:txBody>
                    <a:bodyPr rot="0" spcFirstLastPara="0" vert="horz" wrap="non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14:m>
                        <m:oMath xmlns:m="http://schemas.openxmlformats.org/officeDocument/2006/math">
                          <m:r>
                            <a:rPr kumimoji="0" lang="en-NZ" sz="18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:</m:t>
                          </m:r>
                          <m:sSubSup>
                            <m:sSubSupPr>
                              <m:ctrlPr>
                                <a:rPr kumimoji="0" lang="en-NZ" sz="1800" b="1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kumimoji="0" lang="en-NZ" sz="1800" b="1" i="1" u="none" strike="noStrike" kern="1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NZ" sz="1800" b="1" i="1" u="none" strike="noStrike" kern="1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𝒗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NZ" sz="1800" b="1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𝑳</m:t>
                              </m:r>
                            </m:sub>
                            <m:sup>
                              <m:r>
                                <a:rPr kumimoji="0" lang="en-NZ" sz="1800" b="1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sup>
                          </m:sSubSup>
                        </m:oMath>
                      </a14:m>
                      <a:endParaRPr kumimoji="0" lang="en-NZ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>
                <p:sp>
                  <p:nvSpPr>
                    <p:cNvPr id="86" name="Text Box 211">
                      <a:extLst>
                        <a:ext uri="{FF2B5EF4-FFF2-40B4-BE49-F238E27FC236}">
                          <a16:creationId xmlns:a16="http://schemas.microsoft.com/office/drawing/2014/main" id="{5BBE2E3D-5187-F51F-20E7-7F09A9918BC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68099" y="3681164"/>
                      <a:ext cx="576000" cy="39600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18085" t="-4615" b="-21538"/>
                      </a:stretch>
                    </a:blipFill>
                    <a:ln w="63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N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11" name="Straight Arrow Connector 110">
                  <a:extLst>
                    <a:ext uri="{FF2B5EF4-FFF2-40B4-BE49-F238E27FC236}">
                      <a16:creationId xmlns:a16="http://schemas.microsoft.com/office/drawing/2014/main" id="{567A20A1-EE1B-E995-F6A0-F8EFADCEFEDB}"/>
                    </a:ext>
                  </a:extLst>
                </p:cNvPr>
                <p:cNvCxnSpPr>
                  <a:cxnSpLocks/>
                  <a:stCxn id="93" idx="2"/>
                  <a:endCxn id="7" idx="0"/>
                </p:cNvCxnSpPr>
                <p:nvPr/>
              </p:nvCxnSpPr>
              <p:spPr>
                <a:xfrm>
                  <a:off x="7856099" y="2337994"/>
                  <a:ext cx="0" cy="446006"/>
                </a:xfrm>
                <a:prstGeom prst="straightConnector1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39">
                      <a:extLst>
                        <a:ext uri="{FF2B5EF4-FFF2-40B4-BE49-F238E27FC236}">
                          <a16:creationId xmlns:a16="http://schemas.microsoft.com/office/drawing/2014/main" id="{7F101D8B-E8D5-BB34-4E76-AC511E802EE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80254" y="2784000"/>
                      <a:ext cx="551689" cy="376129"/>
                    </a:xfrm>
                    <a:prstGeom prst="rect">
                      <a:avLst/>
                    </a:prstGeom>
                    <a:solidFill>
                      <a:srgbClr val="FBE4D5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kumimoji="0" lang="en-NZ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en-NZ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kumimoji="0" lang="en-NZ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𝑳</m:t>
                                </m:r>
                              </m:sub>
                              <m:sup>
                                <m:r>
                                  <a:rPr kumimoji="0" lang="en-NZ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sup>
                            </m:sSubSup>
                          </m:oMath>
                        </m:oMathPara>
                      </a14:m>
                      <a:endParaRPr kumimoji="0" lang="en-NZ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39">
                      <a:extLst>
                        <a:ext uri="{FF2B5EF4-FFF2-40B4-BE49-F238E27FC236}">
                          <a16:creationId xmlns:a16="http://schemas.microsoft.com/office/drawing/2014/main" id="{F9D741E8-39B1-F0FC-47F0-3D7C44F9D3A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80254" y="2784000"/>
                      <a:ext cx="551689" cy="376129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N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39" name="Straight Arrow Connector 138">
                  <a:extLst>
                    <a:ext uri="{FF2B5EF4-FFF2-40B4-BE49-F238E27FC236}">
                      <a16:creationId xmlns:a16="http://schemas.microsoft.com/office/drawing/2014/main" id="{363E6DB2-CB66-BCEC-D8C8-DA3204F193CE}"/>
                    </a:ext>
                  </a:extLst>
                </p:cNvPr>
                <p:cNvCxnSpPr>
                  <a:cxnSpLocks/>
                  <a:stCxn id="7" idx="2"/>
                  <a:endCxn id="86" idx="0"/>
                </p:cNvCxnSpPr>
                <p:nvPr/>
              </p:nvCxnSpPr>
              <p:spPr>
                <a:xfrm>
                  <a:off x="7856099" y="3160129"/>
                  <a:ext cx="0" cy="521035"/>
                </a:xfrm>
                <a:prstGeom prst="straightConnector1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97595AD3-5A4A-2160-6556-F273077D93CF}"/>
                  </a:ext>
                </a:extLst>
              </p:cNvPr>
              <p:cNvCxnSpPr>
                <a:cxnSpLocks/>
                <a:stCxn id="93" idx="3"/>
                <a:endCxn id="26" idx="1"/>
              </p:cNvCxnSpPr>
              <p:nvPr/>
            </p:nvCxnSpPr>
            <p:spPr>
              <a:xfrm flipV="1">
                <a:off x="8072099" y="3350554"/>
                <a:ext cx="713860" cy="3512"/>
              </a:xfrm>
              <a:prstGeom prst="straightConnector1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4D16C5F9-53FF-6946-97A0-306AEF8219C8}"/>
                  </a:ext>
                </a:extLst>
              </p:cNvPr>
              <p:cNvGrpSpPr/>
              <p:nvPr/>
            </p:nvGrpSpPr>
            <p:grpSpPr>
              <a:xfrm>
                <a:off x="8785959" y="2474115"/>
                <a:ext cx="551689" cy="1064503"/>
                <a:chOff x="8931955" y="1260043"/>
                <a:chExt cx="551689" cy="1064503"/>
              </a:xfrm>
            </p:grpSpPr>
            <p:sp>
              <p:nvSpPr>
                <p:cNvPr id="95" name="TextBox 21">
                  <a:extLst>
                    <a:ext uri="{FF2B5EF4-FFF2-40B4-BE49-F238E27FC236}">
                      <a16:creationId xmlns:a16="http://schemas.microsoft.com/office/drawing/2014/main" id="{1CABD9B8-99C9-FFE7-9EDA-08B41D4D7D87}"/>
                    </a:ext>
                  </a:extLst>
                </p:cNvPr>
                <p:cNvSpPr txBox="1"/>
                <p:nvPr/>
              </p:nvSpPr>
              <p:spPr>
                <a:xfrm>
                  <a:off x="8998460" y="1260043"/>
                  <a:ext cx="432000" cy="388223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NZ" sz="1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</a:t>
                  </a:r>
                  <a:endParaRPr kumimoji="0" lang="en-NZ" sz="1800" b="0" i="1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39">
                      <a:extLst>
                        <a:ext uri="{FF2B5EF4-FFF2-40B4-BE49-F238E27FC236}">
                          <a16:creationId xmlns:a16="http://schemas.microsoft.com/office/drawing/2014/main" id="{3F1B7A9F-4B29-7864-CF61-283FA7110EF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931955" y="1948417"/>
                      <a:ext cx="551689" cy="376129"/>
                    </a:xfrm>
                    <a:prstGeom prst="rect">
                      <a:avLst/>
                    </a:prstGeom>
                    <a:solidFill>
                      <a:srgbClr val="FBE4D5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kumimoji="0" lang="en-NZ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en-NZ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kumimoji="0" lang="en-NZ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𝑹</m:t>
                                </m:r>
                              </m:sub>
                              <m:sup>
                                <m:r>
                                  <a:rPr kumimoji="0" lang="en-NZ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sup>
                            </m:sSubSup>
                          </m:oMath>
                        </m:oMathPara>
                      </a14:m>
                      <a:endParaRPr kumimoji="0" lang="en-NZ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39">
                      <a:extLst>
                        <a:ext uri="{FF2B5EF4-FFF2-40B4-BE49-F238E27FC236}">
                          <a16:creationId xmlns:a16="http://schemas.microsoft.com/office/drawing/2014/main" id="{377950DA-3189-43F3-476B-BBB41208687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931955" y="1948417"/>
                      <a:ext cx="551689" cy="376129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N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8" name="Straight Arrow Connector 87">
                  <a:extLst>
                    <a:ext uri="{FF2B5EF4-FFF2-40B4-BE49-F238E27FC236}">
                      <a16:creationId xmlns:a16="http://schemas.microsoft.com/office/drawing/2014/main" id="{5299B4D3-E35B-BD3B-8094-EE06915F4E0E}"/>
                    </a:ext>
                  </a:extLst>
                </p:cNvPr>
                <p:cNvCxnSpPr>
                  <a:cxnSpLocks/>
                  <a:stCxn id="26" idx="0"/>
                  <a:endCxn id="95" idx="2"/>
                </p:cNvCxnSpPr>
                <p:nvPr/>
              </p:nvCxnSpPr>
              <p:spPr>
                <a:xfrm flipV="1">
                  <a:off x="9207800" y="1648266"/>
                  <a:ext cx="6660" cy="300151"/>
                </a:xfrm>
                <a:prstGeom prst="straightConnector1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9BF72F73-6A82-6AB0-636C-BBCDC78A31A0}"/>
                  </a:ext>
                </a:extLst>
              </p:cNvPr>
              <p:cNvGrpSpPr/>
              <p:nvPr/>
            </p:nvGrpSpPr>
            <p:grpSpPr>
              <a:xfrm>
                <a:off x="6411346" y="2444928"/>
                <a:ext cx="1228753" cy="1094914"/>
                <a:chOff x="6198706" y="1230856"/>
                <a:chExt cx="1228753" cy="109491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Text Box 211">
                      <a:extLst>
                        <a:ext uri="{FF2B5EF4-FFF2-40B4-BE49-F238E27FC236}">
                          <a16:creationId xmlns:a16="http://schemas.microsoft.com/office/drawing/2014/main" id="{E3484E13-F5EF-A813-0591-369319DAE35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98706" y="1230856"/>
                      <a:ext cx="612000" cy="396000"/>
                    </a:xfrm>
                    <a:prstGeom prst="rect">
                      <a:avLst/>
                    </a:prstGeom>
                    <a:solidFill>
                      <a:srgbClr val="E2EFD9"/>
                    </a:solidFill>
                    <a:ln w="6350">
                      <a:noFill/>
                    </a:ln>
                  </p:spPr>
                  <p:txBody>
                    <a:bodyPr rot="0" spcFirstLastPara="0" vert="horz" wrap="non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NZ" sz="1800" b="0" i="1" u="none" strike="noStrike" kern="1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kumimoji="0" lang="en-NZ" sz="1800" b="0" i="1" u="none" strike="noStrike" kern="1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:</m:t>
                            </m:r>
                            <m:sSubSup>
                              <m:sSubSupPr>
                                <m:ctrlPr>
                                  <a:rPr kumimoji="0" lang="en-NZ" sz="18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en-NZ" sz="18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kumimoji="0" lang="en-NZ" sz="18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sub>
                              <m:sup>
                                <m:r>
                                  <a:rPr kumimoji="0" lang="en-NZ" sz="18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sup>
                            </m:sSubSup>
                          </m:oMath>
                        </m:oMathPara>
                      </a14:m>
                      <a:endParaRPr kumimoji="0" lang="en-NZ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Text Box 211">
                      <a:extLst>
                        <a:ext uri="{FF2B5EF4-FFF2-40B4-BE49-F238E27FC236}">
                          <a16:creationId xmlns:a16="http://schemas.microsoft.com/office/drawing/2014/main" id="{60DBBEFF-8310-609C-147D-7985F09E985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98706" y="1230856"/>
                      <a:ext cx="612000" cy="39600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13000" b="-3077"/>
                      </a:stretch>
                    </a:blipFill>
                    <a:ln w="63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N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3" name="Straight Arrow Connector 102">
                  <a:extLst>
                    <a:ext uri="{FF2B5EF4-FFF2-40B4-BE49-F238E27FC236}">
                      <a16:creationId xmlns:a16="http://schemas.microsoft.com/office/drawing/2014/main" id="{86A9DFCA-28CB-9911-8B0C-EA3486E20C6E}"/>
                    </a:ext>
                  </a:extLst>
                </p:cNvPr>
                <p:cNvCxnSpPr>
                  <a:cxnSpLocks/>
                  <a:stCxn id="93" idx="1"/>
                  <a:endCxn id="135" idx="3"/>
                </p:cNvCxnSpPr>
                <p:nvPr/>
              </p:nvCxnSpPr>
              <p:spPr>
                <a:xfrm flipH="1">
                  <a:off x="6783687" y="2139994"/>
                  <a:ext cx="643772" cy="1110"/>
                </a:xfrm>
                <a:prstGeom prst="straightConnector1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5" name="TextBox 39">
                      <a:extLst>
                        <a:ext uri="{FF2B5EF4-FFF2-40B4-BE49-F238E27FC236}">
                          <a16:creationId xmlns:a16="http://schemas.microsoft.com/office/drawing/2014/main" id="{E8660179-FDDE-1735-1217-3D0829BCC7C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31998" y="1956438"/>
                      <a:ext cx="551689" cy="369332"/>
                    </a:xfrm>
                    <a:prstGeom prst="rect">
                      <a:avLst/>
                    </a:prstGeom>
                    <a:solidFill>
                      <a:srgbClr val="FBE4D5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kumimoji="0" lang="en-NZ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en-NZ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kumimoji="0" lang="en-NZ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sub>
                              <m:sup>
                                <m:r>
                                  <a:rPr kumimoji="0" lang="en-NZ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sup>
                            </m:sSubSup>
                          </m:oMath>
                        </m:oMathPara>
                      </a14:m>
                      <a:endParaRPr kumimoji="0" lang="en-NZ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5" name="TextBox 39">
                      <a:extLst>
                        <a:ext uri="{FF2B5EF4-FFF2-40B4-BE49-F238E27FC236}">
                          <a16:creationId xmlns:a16="http://schemas.microsoft.com/office/drawing/2014/main" id="{4690914E-C0E7-1A34-14E1-23D93A6911D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31998" y="1956438"/>
                      <a:ext cx="551689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N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38" name="Straight Arrow Connector 137">
                  <a:extLst>
                    <a:ext uri="{FF2B5EF4-FFF2-40B4-BE49-F238E27FC236}">
                      <a16:creationId xmlns:a16="http://schemas.microsoft.com/office/drawing/2014/main" id="{D4EE419C-CDDC-1E72-6882-C358C5E2373F}"/>
                    </a:ext>
                  </a:extLst>
                </p:cNvPr>
                <p:cNvCxnSpPr>
                  <a:cxnSpLocks/>
                  <a:stCxn id="135" idx="0"/>
                  <a:endCxn id="98" idx="2"/>
                </p:cNvCxnSpPr>
                <p:nvPr/>
              </p:nvCxnSpPr>
              <p:spPr>
                <a:xfrm flipH="1" flipV="1">
                  <a:off x="6504706" y="1626856"/>
                  <a:ext cx="3137" cy="329582"/>
                </a:xfrm>
                <a:prstGeom prst="straightConnector1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3" name="Text Box 211">
                    <a:extLst>
                      <a:ext uri="{FF2B5EF4-FFF2-40B4-BE49-F238E27FC236}">
                        <a16:creationId xmlns:a16="http://schemas.microsoft.com/office/drawing/2014/main" id="{49089718-149D-912F-9017-40DE007D562D}"/>
                      </a:ext>
                    </a:extLst>
                  </p:cNvPr>
                  <p:cNvSpPr txBox="1"/>
                  <p:nvPr/>
                </p:nvSpPr>
                <p:spPr>
                  <a:xfrm>
                    <a:off x="7640099" y="3156066"/>
                    <a:ext cx="432000" cy="396000"/>
                  </a:xfrm>
                  <a:prstGeom prst="rect">
                    <a:avLst/>
                  </a:prstGeom>
                  <a:solidFill>
                    <a:srgbClr val="E2EFD9"/>
                  </a:solidFill>
                  <a:ln w="6350">
                    <a:noFill/>
                  </a:ln>
                </p:spPr>
                <p:txBody>
                  <a:bodyPr rot="0" spcFirstLastPara="0" vert="horz" wrap="none" lIns="36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kumimoji="0" lang="en-NZ" sz="1800" b="1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en-NZ" sz="1800" b="1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kumimoji="0" lang="en-NZ" sz="1800" b="1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kumimoji="0" lang="en-NZ" sz="1800" b="1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sup>
                          </m:sSubSup>
                        </m:oMath>
                      </m:oMathPara>
                    </a14:m>
                    <a:endParaRPr kumimoji="0" lang="en-NZ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93" name="Text Box 211">
                    <a:extLst>
                      <a:ext uri="{FF2B5EF4-FFF2-40B4-BE49-F238E27FC236}">
                        <a16:creationId xmlns:a16="http://schemas.microsoft.com/office/drawing/2014/main" id="{49089718-149D-912F-9017-40DE007D56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40099" y="3156066"/>
                    <a:ext cx="432000" cy="39600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1408"/>
                    </a:stretch>
                  </a:blipFill>
                  <a:ln w="6350">
                    <a:noFill/>
                  </a:ln>
                </p:spPr>
                <p:txBody>
                  <a:bodyPr/>
                  <a:lstStyle/>
                  <a:p>
                    <a:r>
                      <a:rPr lang="en-N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CA606A98-4742-9998-8615-6957E152232F}"/>
                  </a:ext>
                </a:extLst>
              </p:cNvPr>
              <p:cNvGrpSpPr/>
              <p:nvPr/>
            </p:nvGrpSpPr>
            <p:grpSpPr>
              <a:xfrm>
                <a:off x="6664330" y="2866164"/>
                <a:ext cx="2847254" cy="1855073"/>
                <a:chOff x="6664330" y="1652092"/>
                <a:chExt cx="2847254" cy="185507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DC36D96E-471A-CAE7-A6B1-41E611C534B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64330" y="1652092"/>
                      <a:ext cx="46756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sub>
                              <m:sup>
                                <m: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sup>
                            </m:sSubSup>
                          </m:oMath>
                        </m:oMathPara>
                      </a14:m>
                      <a:endParaRPr kumimoji="0" lang="en-N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A34D2E15-ADE6-ED14-C88F-83104DB9183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64330" y="1652092"/>
                      <a:ext cx="467560" cy="307777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N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12" name="TextBox 111">
                      <a:extLst>
                        <a:ext uri="{FF2B5EF4-FFF2-40B4-BE49-F238E27FC236}">
                          <a16:creationId xmlns:a16="http://schemas.microsoft.com/office/drawing/2014/main" id="{B9675B29-75FD-08E1-ACA9-1EFAC4F682D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044024" y="1655969"/>
                      <a:ext cx="46756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𝑹</m:t>
                                </m:r>
                              </m:sub>
                              <m:sup>
                                <m: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sup>
                            </m:sSubSup>
                          </m:oMath>
                        </m:oMathPara>
                      </a14:m>
                      <a:endParaRPr kumimoji="0" lang="en-N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>
                <p:sp>
                  <p:nvSpPr>
                    <p:cNvPr id="112" name="TextBox 111">
                      <a:extLst>
                        <a:ext uri="{FF2B5EF4-FFF2-40B4-BE49-F238E27FC236}">
                          <a16:creationId xmlns:a16="http://schemas.microsoft.com/office/drawing/2014/main" id="{B9675B29-75FD-08E1-ACA9-1EFAC4F682D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044024" y="1655969"/>
                      <a:ext cx="467560" cy="307777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N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73BE62CF-DED4-635C-61E1-1BF19D8BD88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03740" y="3199388"/>
                      <a:ext cx="46756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𝑳</m:t>
                                </m:r>
                              </m:sub>
                              <m:sup>
                                <m: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sup>
                            </m:sSubSup>
                          </m:oMath>
                        </m:oMathPara>
                      </a14:m>
                      <a:endParaRPr kumimoji="0" lang="en-N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73BE62CF-DED4-635C-61E1-1BF19D8BD88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03740" y="3199388"/>
                      <a:ext cx="467560" cy="307777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N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A0C10D-9804-1DDD-9DA7-73C58D5B4630}"/>
                </a:ext>
              </a:extLst>
            </p:cNvPr>
            <p:cNvSpPr txBox="1"/>
            <p:nvPr/>
          </p:nvSpPr>
          <p:spPr>
            <a:xfrm>
              <a:off x="6484904" y="1340864"/>
              <a:ext cx="29259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8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Bond graph model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26FCF83-821B-60A0-B7E7-B4302161E584}"/>
              </a:ext>
            </a:extLst>
          </p:cNvPr>
          <p:cNvSpPr txBox="1"/>
          <p:nvPr/>
        </p:nvSpPr>
        <p:spPr>
          <a:xfrm>
            <a:off x="0" y="176703"/>
            <a:ext cx="114107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200" b="1" dirty="0">
                <a:solidFill>
                  <a:srgbClr val="EF1E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NZ" sz="3200" b="1" dirty="0">
                <a:solidFill>
                  <a:srgbClr val="EF1E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Mechanics example</a:t>
            </a:r>
            <a:endParaRPr lang="en-NZ" sz="3200" b="1" dirty="0">
              <a:solidFill>
                <a:srgbClr val="EF1E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109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DDE18-1BD0-F8EC-4A46-37EFBED08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92F96B-BEB8-F25A-BA05-C14EDC73D1C8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7DCB1E-CF84-1AA3-2B3B-F77C751D74AD}"/>
              </a:ext>
            </a:extLst>
          </p:cNvPr>
          <p:cNvSpPr txBox="1"/>
          <p:nvPr/>
        </p:nvSpPr>
        <p:spPr>
          <a:xfrm>
            <a:off x="0" y="176703"/>
            <a:ext cx="114107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200" b="1" dirty="0">
                <a:solidFill>
                  <a:srgbClr val="EF1E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NZ" sz="3200" b="1" dirty="0">
                <a:solidFill>
                  <a:srgbClr val="EF1E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Open editor </a:t>
            </a:r>
            <a:r>
              <a:rPr lang="en-NZ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https://celldl.github.io/CellDLEditor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FA275A-28CA-BEAD-8088-F9509E73B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41" y="1035673"/>
            <a:ext cx="8834203" cy="55534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6CBB67-26AF-3664-F777-4B6995239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53" y="1249557"/>
            <a:ext cx="2762392" cy="32831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F2DD08-79AC-9D6C-287E-ABFCDAEB5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437" y="1097145"/>
            <a:ext cx="8852507" cy="558415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425BB66-325C-B33E-8DCC-B773D63BE0A7}"/>
              </a:ext>
            </a:extLst>
          </p:cNvPr>
          <p:cNvGrpSpPr/>
          <p:nvPr/>
        </p:nvGrpSpPr>
        <p:grpSpPr>
          <a:xfrm>
            <a:off x="917753" y="1097145"/>
            <a:ext cx="8839338" cy="5569525"/>
            <a:chOff x="917753" y="1097145"/>
            <a:chExt cx="8839338" cy="556952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D710674-7BBB-BB93-8061-CD6DBCBAA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7753" y="1097145"/>
              <a:ext cx="8839338" cy="5569525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169139A-3DCE-E217-5A2B-C00653C22F4D}"/>
                </a:ext>
              </a:extLst>
            </p:cNvPr>
            <p:cNvGrpSpPr/>
            <p:nvPr/>
          </p:nvGrpSpPr>
          <p:grpSpPr>
            <a:xfrm>
              <a:off x="1271138" y="1315237"/>
              <a:ext cx="1686311" cy="369332"/>
              <a:chOff x="1756618" y="1561139"/>
              <a:chExt cx="1686311" cy="369332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D4B7F78-B93B-2069-2BA6-44BE425CBB25}"/>
                  </a:ext>
                </a:extLst>
              </p:cNvPr>
              <p:cNvSpPr txBox="1"/>
              <p:nvPr/>
            </p:nvSpPr>
            <p:spPr>
              <a:xfrm>
                <a:off x="1887247" y="1561139"/>
                <a:ext cx="1555682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NZ" dirty="0">
                    <a:solidFill>
                      <a:schemeClr val="bg1"/>
                    </a:solidFill>
                  </a:rPr>
                  <a:t>Selection tool</a:t>
                </a:r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4F70B51E-40D5-9972-0353-E3D467765A9F}"/>
                  </a:ext>
                </a:extLst>
              </p:cNvPr>
              <p:cNvSpPr/>
              <p:nvPr/>
            </p:nvSpPr>
            <p:spPr>
              <a:xfrm rot="16200000">
                <a:off x="1752777" y="1680491"/>
                <a:ext cx="138312" cy="130629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7BC48A2-85B1-8AAF-10E9-D0B8BF5BE53C}"/>
              </a:ext>
            </a:extLst>
          </p:cNvPr>
          <p:cNvGrpSpPr/>
          <p:nvPr/>
        </p:nvGrpSpPr>
        <p:grpSpPr>
          <a:xfrm>
            <a:off x="9471651" y="938181"/>
            <a:ext cx="2024581" cy="528638"/>
            <a:chOff x="10232367" y="872345"/>
            <a:chExt cx="2024581" cy="52863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B4446B-25C4-6D71-A512-E6BC860461AF}"/>
                </a:ext>
              </a:extLst>
            </p:cNvPr>
            <p:cNvSpPr txBox="1"/>
            <p:nvPr/>
          </p:nvSpPr>
          <p:spPr>
            <a:xfrm>
              <a:off x="10489620" y="872345"/>
              <a:ext cx="1767328" cy="528638"/>
            </a:xfrm>
            <a:prstGeom prst="roundRect">
              <a:avLst>
                <a:gd name="adj" fmla="val 22309"/>
              </a:avLst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4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Dark mode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2ABF046-05D8-8F1F-508E-0E1FEF67FE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2367" y="958092"/>
              <a:ext cx="357145" cy="357145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5CAE3C7B-A452-DF47-CFD7-CFBEC03D23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1138" y="1067778"/>
            <a:ext cx="3816546" cy="13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4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68629E-8E24-90D5-B7AE-D31E9454A7B8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438A2A-784C-61A5-CF2B-75D8C76A4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146" y="304639"/>
            <a:ext cx="9855707" cy="624872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12CBCEB-D72E-6EAD-976F-E2412C243A63}"/>
              </a:ext>
            </a:extLst>
          </p:cNvPr>
          <p:cNvGrpSpPr/>
          <p:nvPr/>
        </p:nvGrpSpPr>
        <p:grpSpPr>
          <a:xfrm>
            <a:off x="3700319" y="1316879"/>
            <a:ext cx="4161267" cy="3678637"/>
            <a:chOff x="3700319" y="1316879"/>
            <a:chExt cx="4161267" cy="367863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18DA6F-E17D-50E2-CD9A-EB20A2F2AE4B}"/>
                </a:ext>
              </a:extLst>
            </p:cNvPr>
            <p:cNvSpPr txBox="1"/>
            <p:nvPr/>
          </p:nvSpPr>
          <p:spPr>
            <a:xfrm>
              <a:off x="3700319" y="1316879"/>
              <a:ext cx="41612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Drag and drop BG components 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01B3624-E5BF-B37E-B92F-FB5E3A336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98952" y="2090058"/>
              <a:ext cx="2432799" cy="2905458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1AB8880-7C8F-6EAE-F7F3-D61F2C2CE521}"/>
              </a:ext>
            </a:extLst>
          </p:cNvPr>
          <p:cNvGrpSpPr/>
          <p:nvPr/>
        </p:nvGrpSpPr>
        <p:grpSpPr>
          <a:xfrm>
            <a:off x="72966" y="796187"/>
            <a:ext cx="3543359" cy="2883048"/>
            <a:chOff x="72966" y="796187"/>
            <a:chExt cx="3543359" cy="288304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D61A443-7D61-5F7E-AA53-790E40C83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52469" y="796187"/>
              <a:ext cx="2063856" cy="288304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0DA145-97AF-C958-ABFC-2529EE53BCF0}"/>
                </a:ext>
              </a:extLst>
            </p:cNvPr>
            <p:cNvSpPr txBox="1"/>
            <p:nvPr/>
          </p:nvSpPr>
          <p:spPr>
            <a:xfrm>
              <a:off x="72966" y="1198000"/>
              <a:ext cx="1091034" cy="528638"/>
            </a:xfrm>
            <a:prstGeom prst="roundRect">
              <a:avLst>
                <a:gd name="adj" fmla="val 22309"/>
              </a:avLst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4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Select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821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628445-C033-2AA4-3C5E-7B03205E56E3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2A559B6-E749-7BF4-4567-C06AF00EC32D}"/>
              </a:ext>
            </a:extLst>
          </p:cNvPr>
          <p:cNvGrpSpPr/>
          <p:nvPr/>
        </p:nvGrpSpPr>
        <p:grpSpPr>
          <a:xfrm>
            <a:off x="1459963" y="1340864"/>
            <a:ext cx="4467057" cy="3509901"/>
            <a:chOff x="553251" y="1340864"/>
            <a:chExt cx="4467057" cy="350990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87D555F-7E12-BEB3-66A0-15D4C4197782}"/>
                </a:ext>
              </a:extLst>
            </p:cNvPr>
            <p:cNvGrpSpPr/>
            <p:nvPr/>
          </p:nvGrpSpPr>
          <p:grpSpPr>
            <a:xfrm>
              <a:off x="1706176" y="2449954"/>
              <a:ext cx="2242751" cy="2400811"/>
              <a:chOff x="1706176" y="2449954"/>
              <a:chExt cx="2242751" cy="2400811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A861F429-EA22-5E0E-E27C-33B418DE6F89}"/>
                  </a:ext>
                </a:extLst>
              </p:cNvPr>
              <p:cNvGrpSpPr/>
              <p:nvPr/>
            </p:nvGrpSpPr>
            <p:grpSpPr>
              <a:xfrm>
                <a:off x="1740614" y="2740703"/>
                <a:ext cx="2208313" cy="1831557"/>
                <a:chOff x="1740614" y="2740703"/>
                <a:chExt cx="2208313" cy="1831557"/>
              </a:xfrm>
            </p:grpSpPr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5888B2F8-D87A-5BCA-B756-70988AD6F645}"/>
                    </a:ext>
                  </a:extLst>
                </p:cNvPr>
                <p:cNvGrpSpPr/>
                <p:nvPr/>
              </p:nvGrpSpPr>
              <p:grpSpPr>
                <a:xfrm>
                  <a:off x="1740614" y="2740703"/>
                  <a:ext cx="2014170" cy="1652269"/>
                  <a:chOff x="2309230" y="1526631"/>
                  <a:chExt cx="2014170" cy="1652269"/>
                </a:xfrm>
              </p:grpSpPr>
              <p:grpSp>
                <p:nvGrpSpPr>
                  <p:cNvPr id="74" name="Group 73">
                    <a:extLst>
                      <a:ext uri="{FF2B5EF4-FFF2-40B4-BE49-F238E27FC236}">
                        <a16:creationId xmlns:a16="http://schemas.microsoft.com/office/drawing/2014/main" id="{E10EC421-D8F4-9D0F-7941-0CB52413B681}"/>
                      </a:ext>
                    </a:extLst>
                  </p:cNvPr>
                  <p:cNvGrpSpPr/>
                  <p:nvPr/>
                </p:nvGrpSpPr>
                <p:grpSpPr>
                  <a:xfrm>
                    <a:off x="2309230" y="1526631"/>
                    <a:ext cx="593011" cy="431772"/>
                    <a:chOff x="9354125" y="4038136"/>
                    <a:chExt cx="593011" cy="431772"/>
                  </a:xfrm>
                </p:grpSpPr>
                <p:cxnSp>
                  <p:nvCxnSpPr>
                    <p:cNvPr id="19" name="Straight Connector 18">
                      <a:extLst>
                        <a:ext uri="{FF2B5EF4-FFF2-40B4-BE49-F238E27FC236}">
                          <a16:creationId xmlns:a16="http://schemas.microsoft.com/office/drawing/2014/main" id="{814AC817-51E3-3412-E454-52898DC76B0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9935085" y="4109908"/>
                      <a:ext cx="0" cy="360000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triangle" w="lg" len="lg"/>
                      <a:tailEnd type="non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>
                  <mc:Choice xmlns:a14="http://schemas.microsoft.com/office/drawing/2010/main" Requires="a14">
                    <p:sp>
                      <p:nvSpPr>
                        <p:cNvPr id="8" name="TextBox 290">
                          <a:extLst>
                            <a:ext uri="{FF2B5EF4-FFF2-40B4-BE49-F238E27FC236}">
                              <a16:creationId xmlns:a16="http://schemas.microsoft.com/office/drawing/2014/main" id="{8059B364-13E8-3323-687C-0B2C610B4EA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9354125" y="4038136"/>
                          <a:ext cx="593011" cy="38612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sub>
                                  <m:sup>
                                    <m: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0" lang="en-NZ" sz="1600" b="0" i="0" u="none" strike="noStrike" kern="1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mc:Choice>
                  <mc:Fallback>
                    <p:sp>
                      <p:nvSpPr>
                        <p:cNvPr id="8" name="TextBox 290">
                          <a:extLst>
                            <a:ext uri="{FF2B5EF4-FFF2-40B4-BE49-F238E27FC236}">
                              <a16:creationId xmlns:a16="http://schemas.microsoft.com/office/drawing/2014/main" id="{8059B364-13E8-3323-687C-0B2C610B4EA6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9354125" y="4038136"/>
                          <a:ext cx="593011" cy="386123"/>
                        </a:xfrm>
                        <a:prstGeom prst="rect">
                          <a:avLst/>
                        </a:prstGeom>
                        <a:blipFill>
                          <a:blip r:embed="rId2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NZ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75" name="Group 74">
                    <a:extLst>
                      <a:ext uri="{FF2B5EF4-FFF2-40B4-BE49-F238E27FC236}">
                        <a16:creationId xmlns:a16="http://schemas.microsoft.com/office/drawing/2014/main" id="{83B422B9-867C-5182-010E-8503FE066F78}"/>
                      </a:ext>
                    </a:extLst>
                  </p:cNvPr>
                  <p:cNvGrpSpPr/>
                  <p:nvPr/>
                </p:nvGrpSpPr>
                <p:grpSpPr>
                  <a:xfrm>
                    <a:off x="2856602" y="2717366"/>
                    <a:ext cx="493159" cy="461534"/>
                    <a:chOff x="9901497" y="5228871"/>
                    <a:chExt cx="493159" cy="461534"/>
                  </a:xfrm>
                </p:grpSpPr>
                <p:cxnSp>
                  <p:nvCxnSpPr>
                    <p:cNvPr id="21" name="Straight Connector 20">
                      <a:extLst>
                        <a:ext uri="{FF2B5EF4-FFF2-40B4-BE49-F238E27FC236}">
                          <a16:creationId xmlns:a16="http://schemas.microsoft.com/office/drawing/2014/main" id="{948D29B1-7100-F82E-7410-2A774ED755EB}"/>
                        </a:ext>
                      </a:extLst>
                    </p:cNvPr>
                    <p:cNvCxnSpPr/>
                    <p:nvPr/>
                  </p:nvCxnSpPr>
                  <p:spPr>
                    <a:xfrm flipH="1" flipV="1">
                      <a:off x="10392992" y="5228871"/>
                      <a:ext cx="0" cy="360000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triangle" w="lg" len="lg"/>
                      <a:tailEnd type="non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>
                  <mc:Choice xmlns:a14="http://schemas.microsoft.com/office/drawing/2010/main" Requires="a14">
                    <p:sp>
                      <p:nvSpPr>
                        <p:cNvPr id="10" name="TextBox 290">
                          <a:extLst>
                            <a:ext uri="{FF2B5EF4-FFF2-40B4-BE49-F238E27FC236}">
                              <a16:creationId xmlns:a16="http://schemas.microsoft.com/office/drawing/2014/main" id="{32CC271A-CB23-BE24-D149-5E063D9469A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9901497" y="5293126"/>
                          <a:ext cx="493159" cy="39727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</m:sub>
                                  <m:sup>
                                    <m: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0" lang="en-NZ" sz="1600" b="0" i="0" u="none" strike="noStrike" kern="1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mc:Choice>
                  <mc:Fallback>
                    <p:sp>
                      <p:nvSpPr>
                        <p:cNvPr id="10" name="TextBox 290">
                          <a:extLst>
                            <a:ext uri="{FF2B5EF4-FFF2-40B4-BE49-F238E27FC236}">
                              <a16:creationId xmlns:a16="http://schemas.microsoft.com/office/drawing/2014/main" id="{32CC271A-CB23-BE24-D149-5E063D9469AA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9901497" y="5293126"/>
                          <a:ext cx="493159" cy="397279"/>
                        </a:xfrm>
                        <a:prstGeom prst="rect">
                          <a:avLst/>
                        </a:prstGeom>
                        <a:blipFill>
                          <a:blip r:embed="rId3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NZ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73" name="Group 72">
                    <a:extLst>
                      <a:ext uri="{FF2B5EF4-FFF2-40B4-BE49-F238E27FC236}">
                        <a16:creationId xmlns:a16="http://schemas.microsoft.com/office/drawing/2014/main" id="{2F402334-738B-C54F-BB3B-44EC730E359E}"/>
                      </a:ext>
                    </a:extLst>
                  </p:cNvPr>
                  <p:cNvGrpSpPr/>
                  <p:nvPr/>
                </p:nvGrpSpPr>
                <p:grpSpPr>
                  <a:xfrm>
                    <a:off x="3805669" y="1548647"/>
                    <a:ext cx="517731" cy="403019"/>
                    <a:chOff x="10850564" y="4060152"/>
                    <a:chExt cx="517731" cy="403019"/>
                  </a:xfrm>
                </p:grpSpPr>
                <p:cxnSp>
                  <p:nvCxnSpPr>
                    <p:cNvPr id="20" name="Straight Connector 19">
                      <a:extLst>
                        <a:ext uri="{FF2B5EF4-FFF2-40B4-BE49-F238E27FC236}">
                          <a16:creationId xmlns:a16="http://schemas.microsoft.com/office/drawing/2014/main" id="{273C3536-9AAA-E487-D78F-9EE1279BB54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0850564" y="4101838"/>
                      <a:ext cx="0" cy="360000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triangle" w="lg" len="lg"/>
                      <a:tailEnd type="non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>
                  <mc:Choice xmlns:a14="http://schemas.microsoft.com/office/drawing/2010/main" Requires="a14">
                    <p:sp>
                      <p:nvSpPr>
                        <p:cNvPr id="11" name="TextBox 290">
                          <a:extLst>
                            <a:ext uri="{FF2B5EF4-FFF2-40B4-BE49-F238E27FC236}">
                              <a16:creationId xmlns:a16="http://schemas.microsoft.com/office/drawing/2014/main" id="{248E0D09-C5EF-6D17-E0C1-A263DF45295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0860172" y="4060152"/>
                          <a:ext cx="508123" cy="40301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𝑅</m:t>
                                    </m:r>
                                  </m:sub>
                                  <m:sup>
                                    <m: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0" lang="en-NZ" sz="1600" b="0" i="0" u="none" strike="noStrike" kern="1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mc:Choice>
                  <mc:Fallback>
                    <p:sp>
                      <p:nvSpPr>
                        <p:cNvPr id="11" name="TextBox 290">
                          <a:extLst>
                            <a:ext uri="{FF2B5EF4-FFF2-40B4-BE49-F238E27FC236}">
                              <a16:creationId xmlns:a16="http://schemas.microsoft.com/office/drawing/2014/main" id="{248E0D09-C5EF-6D17-E0C1-A263DF452954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0860172" y="4060152"/>
                          <a:ext cx="508123" cy="403019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NZ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D1879D64-1F7C-CA83-2F85-E493EACCBA78}"/>
                    </a:ext>
                  </a:extLst>
                </p:cNvPr>
                <p:cNvGrpSpPr/>
                <p:nvPr/>
              </p:nvGrpSpPr>
              <p:grpSpPr>
                <a:xfrm>
                  <a:off x="3149623" y="3948026"/>
                  <a:ext cx="799304" cy="624234"/>
                  <a:chOff x="2255586" y="2723153"/>
                  <a:chExt cx="799304" cy="624234"/>
                </a:xfrm>
              </p:grpSpPr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D6DBFD24-CF3A-7F7B-3D59-858C204CE500}"/>
                      </a:ext>
                    </a:extLst>
                  </p:cNvPr>
                  <p:cNvGrpSpPr/>
                  <p:nvPr/>
                </p:nvGrpSpPr>
                <p:grpSpPr>
                  <a:xfrm>
                    <a:off x="2433347" y="2723153"/>
                    <a:ext cx="504000" cy="288000"/>
                    <a:chOff x="-178940" y="1865904"/>
                    <a:chExt cx="809410" cy="632423"/>
                  </a:xfrm>
                </p:grpSpPr>
                <p:cxnSp>
                  <p:nvCxnSpPr>
                    <p:cNvPr id="30" name="Straight Arrow Connector 29">
                      <a:extLst>
                        <a:ext uri="{FF2B5EF4-FFF2-40B4-BE49-F238E27FC236}">
                          <a16:creationId xmlns:a16="http://schemas.microsoft.com/office/drawing/2014/main" id="{F4906CA8-7142-97E1-21DD-65AC3309A96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5451" y="1865904"/>
                      <a:ext cx="0" cy="632423"/>
                    </a:xfrm>
                    <a:prstGeom prst="straightConnector1">
                      <a:avLst/>
                    </a:prstGeom>
                    <a:ln w="28575">
                      <a:solidFill>
                        <a:srgbClr val="00B050"/>
                      </a:solidFill>
                      <a:headEnd type="none" w="med" len="med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>
                      <a:extLst>
                        <a:ext uri="{FF2B5EF4-FFF2-40B4-BE49-F238E27FC236}">
                          <a16:creationId xmlns:a16="http://schemas.microsoft.com/office/drawing/2014/main" id="{8B96C765-54E1-9016-581C-7D516A19AE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-178940" y="1865906"/>
                      <a:ext cx="809410" cy="0"/>
                    </a:xfrm>
                    <a:prstGeom prst="line">
                      <a:avLst/>
                    </a:prstGeom>
                    <a:ln w="28575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9" name="Rectangle 28">
                        <a:extLst>
                          <a:ext uri="{FF2B5EF4-FFF2-40B4-BE49-F238E27FC236}">
                            <a16:creationId xmlns:a16="http://schemas.microsoft.com/office/drawing/2014/main" id="{16A97970-39AC-FC1B-D30D-29BD72ECEC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55586" y="2961264"/>
                        <a:ext cx="799304" cy="386123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14:m>
                          <m:oMath xmlns:m="http://schemas.openxmlformats.org/officeDocument/2006/math">
                            <m:sSubSup>
                              <m:sSubSupPr>
                                <m:ctrlPr>
                                  <a:rPr kumimoji="0" lang="en-NZ" sz="16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en-NZ" sz="16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kumimoji="0" lang="en-NZ" sz="16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kumimoji="0" lang="en-NZ" sz="16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sup>
                            </m:sSubSup>
                            <m:r>
                              <a:rPr kumimoji="0" lang="en-NZ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kumimoji="0" lang="en-NZ" sz="16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en-NZ" sz="16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0" lang="en-NZ" sz="16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kumimoji="0" lang="en-NZ" sz="16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sup>
                            </m:sSubSup>
                          </m:oMath>
                        </a14:m>
                        <a:r>
                          <a:rPr kumimoji="0" lang="en-NZ" sz="16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 </a:t>
                        </a:r>
                        <a:endParaRPr kumimoji="0" lang="en-NZ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9" name="Rectangle 28">
                        <a:extLst>
                          <a:ext uri="{FF2B5EF4-FFF2-40B4-BE49-F238E27FC236}">
                            <a16:creationId xmlns:a16="http://schemas.microsoft.com/office/drawing/2014/main" id="{16A97970-39AC-FC1B-D30D-29BD72ECEC2A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255586" y="2961264"/>
                        <a:ext cx="799304" cy="386123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NZ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D5BBEB29-18AD-57D9-2905-CC9558D9C438}"/>
                  </a:ext>
                </a:extLst>
              </p:cNvPr>
              <p:cNvGrpSpPr/>
              <p:nvPr/>
            </p:nvGrpSpPr>
            <p:grpSpPr>
              <a:xfrm>
                <a:off x="1706176" y="2449954"/>
                <a:ext cx="2161207" cy="2400811"/>
                <a:chOff x="2218497" y="1235882"/>
                <a:chExt cx="2161207" cy="2400811"/>
              </a:xfrm>
            </p:grpSpPr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D93DBDBA-4E11-7F70-10F5-A5D08F21F523}"/>
                    </a:ext>
                  </a:extLst>
                </p:cNvPr>
                <p:cNvGrpSpPr/>
                <p:nvPr/>
              </p:nvGrpSpPr>
              <p:grpSpPr>
                <a:xfrm>
                  <a:off x="2532807" y="1235882"/>
                  <a:ext cx="1476437" cy="2400811"/>
                  <a:chOff x="9577702" y="3747387"/>
                  <a:chExt cx="1476437" cy="2400811"/>
                </a:xfrm>
              </p:grpSpPr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FC11D38D-82B5-210D-73BA-BA886354806F}"/>
                      </a:ext>
                    </a:extLst>
                  </p:cNvPr>
                  <p:cNvGrpSpPr/>
                  <p:nvPr/>
                </p:nvGrpSpPr>
                <p:grpSpPr>
                  <a:xfrm>
                    <a:off x="10524045" y="4101839"/>
                    <a:ext cx="530094" cy="1127032"/>
                    <a:chOff x="893144" y="591996"/>
                    <a:chExt cx="324000" cy="908827"/>
                  </a:xfrm>
                </p:grpSpPr>
                <p:grpSp>
                  <p:nvGrpSpPr>
                    <p:cNvPr id="62" name="Group 61">
                      <a:extLst>
                        <a:ext uri="{FF2B5EF4-FFF2-40B4-BE49-F238E27FC236}">
                          <a16:creationId xmlns:a16="http://schemas.microsoft.com/office/drawing/2014/main" id="{E1876EEC-5798-CCDD-DC21-A3D7017DDD5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93144" y="591996"/>
                      <a:ext cx="324000" cy="908827"/>
                      <a:chOff x="893144" y="591996"/>
                      <a:chExt cx="324000" cy="908827"/>
                    </a:xfrm>
                  </p:grpSpPr>
                  <p:grpSp>
                    <p:nvGrpSpPr>
                      <p:cNvPr id="65" name="Group 64">
                        <a:extLst>
                          <a:ext uri="{FF2B5EF4-FFF2-40B4-BE49-F238E27FC236}">
                            <a16:creationId xmlns:a16="http://schemas.microsoft.com/office/drawing/2014/main" id="{4FE220E0-6AB0-FA45-A6C1-E47D34AE119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93144" y="1029019"/>
                        <a:ext cx="324000" cy="102472"/>
                        <a:chOff x="893144" y="1029019"/>
                        <a:chExt cx="324000" cy="102472"/>
                      </a:xfrm>
                    </p:grpSpPr>
                    <p:cxnSp>
                      <p:nvCxnSpPr>
                        <p:cNvPr id="68" name="Straight Connector 67">
                          <a:extLst>
                            <a:ext uri="{FF2B5EF4-FFF2-40B4-BE49-F238E27FC236}">
                              <a16:creationId xmlns:a16="http://schemas.microsoft.com/office/drawing/2014/main" id="{18A9D8D1-DD2C-E404-9C38-B06A7E7C1F2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893144" y="1029019"/>
                          <a:ext cx="324000" cy="0"/>
                        </a:xfrm>
                        <a:prstGeom prst="line">
                          <a:avLst/>
                        </a:prstGeom>
                        <a:ln w="571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" name="Straight Connector 68">
                          <a:extLst>
                            <a:ext uri="{FF2B5EF4-FFF2-40B4-BE49-F238E27FC236}">
                              <a16:creationId xmlns:a16="http://schemas.microsoft.com/office/drawing/2014/main" id="{E82BB994-A0D8-CF74-A9B2-3B8243054CC1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893144" y="1131491"/>
                          <a:ext cx="324000" cy="0"/>
                        </a:xfrm>
                        <a:prstGeom prst="line">
                          <a:avLst/>
                        </a:prstGeom>
                        <a:ln w="381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66" name="Straight Connector 65">
                        <a:extLst>
                          <a:ext uri="{FF2B5EF4-FFF2-40B4-BE49-F238E27FC236}">
                            <a16:creationId xmlns:a16="http://schemas.microsoft.com/office/drawing/2014/main" id="{4D190CC1-5C74-8853-4DE6-B77CD4C0927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1055144" y="591996"/>
                        <a:ext cx="0" cy="439657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" name="Straight Connector 66">
                        <a:extLst>
                          <a:ext uri="{FF2B5EF4-FFF2-40B4-BE49-F238E27FC236}">
                            <a16:creationId xmlns:a16="http://schemas.microsoft.com/office/drawing/2014/main" id="{71BC9927-3FB8-79F7-DAD1-4700EBC5D024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1055144" y="1131491"/>
                        <a:ext cx="0" cy="369332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63" name="Straight Connector 62">
                      <a:extLst>
                        <a:ext uri="{FF2B5EF4-FFF2-40B4-BE49-F238E27FC236}">
                          <a16:creationId xmlns:a16="http://schemas.microsoft.com/office/drawing/2014/main" id="{2D79346E-FD6A-4157-D0ED-4B9B52A71F6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893144" y="851992"/>
                      <a:ext cx="0" cy="287138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Straight Connector 63">
                      <a:extLst>
                        <a:ext uri="{FF2B5EF4-FFF2-40B4-BE49-F238E27FC236}">
                          <a16:creationId xmlns:a16="http://schemas.microsoft.com/office/drawing/2014/main" id="{7BF05ED6-187C-AF62-5B58-2706E64B2A45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1217144" y="851992"/>
                      <a:ext cx="0" cy="287138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CE01B4F4-F882-75D5-8927-70A04650DC98}"/>
                      </a:ext>
                    </a:extLst>
                  </p:cNvPr>
                  <p:cNvGrpSpPr/>
                  <p:nvPr/>
                </p:nvGrpSpPr>
                <p:grpSpPr>
                  <a:xfrm>
                    <a:off x="9577702" y="4112436"/>
                    <a:ext cx="594800" cy="1116435"/>
                    <a:chOff x="87055" y="589100"/>
                    <a:chExt cx="501173" cy="1275416"/>
                  </a:xfrm>
                </p:grpSpPr>
                <p:grpSp>
                  <p:nvGrpSpPr>
                    <p:cNvPr id="49" name="Group 48">
                      <a:extLst>
                        <a:ext uri="{FF2B5EF4-FFF2-40B4-BE49-F238E27FC236}">
                          <a16:creationId xmlns:a16="http://schemas.microsoft.com/office/drawing/2014/main" id="{F7BE8AD0-E3D3-8AC4-FE19-4FCB21FF9D6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7055" y="589100"/>
                      <a:ext cx="501173" cy="807416"/>
                      <a:chOff x="87055" y="589100"/>
                      <a:chExt cx="360040" cy="580043"/>
                    </a:xfrm>
                  </p:grpSpPr>
                  <p:grpSp>
                    <p:nvGrpSpPr>
                      <p:cNvPr id="51" name="Group 50">
                        <a:extLst>
                          <a:ext uri="{FF2B5EF4-FFF2-40B4-BE49-F238E27FC236}">
                            <a16:creationId xmlns:a16="http://schemas.microsoft.com/office/drawing/2014/main" id="{777244F7-6BA5-25E7-1505-EDCC93CDBF1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7055" y="845145"/>
                        <a:ext cx="360040" cy="323998"/>
                        <a:chOff x="87055" y="845145"/>
                        <a:chExt cx="360040" cy="323998"/>
                      </a:xfrm>
                    </p:grpSpPr>
                    <p:grpSp>
                      <p:nvGrpSpPr>
                        <p:cNvPr id="53" name="Group 52">
                          <a:extLst>
                            <a:ext uri="{FF2B5EF4-FFF2-40B4-BE49-F238E27FC236}">
                              <a16:creationId xmlns:a16="http://schemas.microsoft.com/office/drawing/2014/main" id="{DF5C53D1-49EB-A0A3-32E6-E76BB96C59C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7055" y="989143"/>
                          <a:ext cx="360040" cy="180000"/>
                          <a:chOff x="87055" y="989143"/>
                          <a:chExt cx="360040" cy="180000"/>
                        </a:xfrm>
                      </p:grpSpPr>
                      <p:sp>
                        <p:nvSpPr>
                          <p:cNvPr id="60" name="Arc 59">
                            <a:extLst>
                              <a:ext uri="{FF2B5EF4-FFF2-40B4-BE49-F238E27FC236}">
                                <a16:creationId xmlns:a16="http://schemas.microsoft.com/office/drawing/2014/main" id="{C31C8EB6-FAE2-205A-6E3C-89352B93694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7055" y="989143"/>
                            <a:ext cx="360040" cy="180000"/>
                          </a:xfrm>
                          <a:prstGeom prst="arc">
                            <a:avLst>
                              <a:gd name="adj1" fmla="val 16200000"/>
                              <a:gd name="adj2" fmla="val 5688373"/>
                            </a:avLst>
                          </a:prstGeom>
                          <a:ln w="28575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NZ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1" name="Arc 60">
                            <a:extLst>
                              <a:ext uri="{FF2B5EF4-FFF2-40B4-BE49-F238E27FC236}">
                                <a16:creationId xmlns:a16="http://schemas.microsoft.com/office/drawing/2014/main" id="{00239269-2712-8A53-7E76-0B60D0A636D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H="1">
                            <a:off x="87055" y="989144"/>
                            <a:ext cx="360040" cy="108000"/>
                          </a:xfrm>
                          <a:prstGeom prst="arc">
                            <a:avLst>
                              <a:gd name="adj1" fmla="val 16200000"/>
                              <a:gd name="adj2" fmla="val 5688373"/>
                            </a:avLst>
                          </a:prstGeom>
                          <a:ln w="28575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NZ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4" name="Group 53">
                          <a:extLst>
                            <a:ext uri="{FF2B5EF4-FFF2-40B4-BE49-F238E27FC236}">
                              <a16:creationId xmlns:a16="http://schemas.microsoft.com/office/drawing/2014/main" id="{FACF5612-A55E-455D-3068-6533875DC98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7055" y="917144"/>
                          <a:ext cx="360040" cy="180000"/>
                          <a:chOff x="87055" y="917144"/>
                          <a:chExt cx="360040" cy="180000"/>
                        </a:xfrm>
                      </p:grpSpPr>
                      <p:sp>
                        <p:nvSpPr>
                          <p:cNvPr id="58" name="Arc 57">
                            <a:extLst>
                              <a:ext uri="{FF2B5EF4-FFF2-40B4-BE49-F238E27FC236}">
                                <a16:creationId xmlns:a16="http://schemas.microsoft.com/office/drawing/2014/main" id="{6EAF8809-D3F9-A0A7-513B-66B3F39A9A2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7055" y="917144"/>
                            <a:ext cx="360040" cy="180000"/>
                          </a:xfrm>
                          <a:prstGeom prst="arc">
                            <a:avLst>
                              <a:gd name="adj1" fmla="val 16200000"/>
                              <a:gd name="adj2" fmla="val 5688373"/>
                            </a:avLst>
                          </a:prstGeom>
                          <a:ln w="28575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NZ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9" name="Arc 58">
                            <a:extLst>
                              <a:ext uri="{FF2B5EF4-FFF2-40B4-BE49-F238E27FC236}">
                                <a16:creationId xmlns:a16="http://schemas.microsoft.com/office/drawing/2014/main" id="{5B07B43D-8CCE-4071-16B0-CC9AAEA7D89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H="1">
                            <a:off x="87055" y="917145"/>
                            <a:ext cx="360040" cy="108000"/>
                          </a:xfrm>
                          <a:prstGeom prst="arc">
                            <a:avLst>
                              <a:gd name="adj1" fmla="val 16200000"/>
                              <a:gd name="adj2" fmla="val 5688373"/>
                            </a:avLst>
                          </a:prstGeom>
                          <a:ln w="28575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NZ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F2D59AEA-C5E8-20B8-0A15-77CF816F2F2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7055" y="845145"/>
                          <a:ext cx="360040" cy="180000"/>
                          <a:chOff x="87055" y="845145"/>
                          <a:chExt cx="360040" cy="180000"/>
                        </a:xfrm>
                      </p:grpSpPr>
                      <p:sp>
                        <p:nvSpPr>
                          <p:cNvPr id="56" name="Arc 55">
                            <a:extLst>
                              <a:ext uri="{FF2B5EF4-FFF2-40B4-BE49-F238E27FC236}">
                                <a16:creationId xmlns:a16="http://schemas.microsoft.com/office/drawing/2014/main" id="{F6274492-18B7-BB4F-D407-804BF41D5C0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7055" y="845145"/>
                            <a:ext cx="360040" cy="180000"/>
                          </a:xfrm>
                          <a:prstGeom prst="arc">
                            <a:avLst>
                              <a:gd name="adj1" fmla="val 16200000"/>
                              <a:gd name="adj2" fmla="val 5688373"/>
                            </a:avLst>
                          </a:prstGeom>
                          <a:ln w="28575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NZ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7" name="Arc 56">
                            <a:extLst>
                              <a:ext uri="{FF2B5EF4-FFF2-40B4-BE49-F238E27FC236}">
                                <a16:creationId xmlns:a16="http://schemas.microsoft.com/office/drawing/2014/main" id="{3E9768B4-4146-320D-7A73-0A5E9C3D2BF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H="1">
                            <a:off x="87055" y="845146"/>
                            <a:ext cx="360040" cy="108000"/>
                          </a:xfrm>
                          <a:prstGeom prst="arc">
                            <a:avLst>
                              <a:gd name="adj1" fmla="val 16200000"/>
                              <a:gd name="adj2" fmla="val 5688373"/>
                            </a:avLst>
                          </a:prstGeom>
                          <a:ln w="28575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NZ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52" name="Straight Connector 51">
                        <a:extLst>
                          <a:ext uri="{FF2B5EF4-FFF2-40B4-BE49-F238E27FC236}">
                            <a16:creationId xmlns:a16="http://schemas.microsoft.com/office/drawing/2014/main" id="{85C6C205-96B2-B373-233B-1368599170B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67075" y="589100"/>
                        <a:ext cx="0" cy="369332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50" name="Straight Connector 49">
                      <a:extLst>
                        <a:ext uri="{FF2B5EF4-FFF2-40B4-BE49-F238E27FC236}">
                          <a16:creationId xmlns:a16="http://schemas.microsoft.com/office/drawing/2014/main" id="{40F68DF0-E4AD-AF7F-3623-6564A7CE67FE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337641" y="1396516"/>
                      <a:ext cx="0" cy="46800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id="{4ED0167C-EDC1-D48A-ADCA-A7C84F9024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863520" y="4106645"/>
                    <a:ext cx="936000" cy="0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383F3D56-956D-93EC-BE91-DBFC93B9A63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331520" y="3849838"/>
                    <a:ext cx="0" cy="25200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1" name="Group 70">
                    <a:extLst>
                      <a:ext uri="{FF2B5EF4-FFF2-40B4-BE49-F238E27FC236}">
                        <a16:creationId xmlns:a16="http://schemas.microsoft.com/office/drawing/2014/main" id="{376919BB-D1EC-50B8-980E-9C35A47030C8}"/>
                      </a:ext>
                    </a:extLst>
                  </p:cNvPr>
                  <p:cNvGrpSpPr/>
                  <p:nvPr/>
                </p:nvGrpSpPr>
                <p:grpSpPr>
                  <a:xfrm>
                    <a:off x="9863520" y="5234061"/>
                    <a:ext cx="936000" cy="914137"/>
                    <a:chOff x="9849821" y="4687339"/>
                    <a:chExt cx="936000" cy="914137"/>
                  </a:xfrm>
                </p:grpSpPr>
                <p:sp>
                  <p:nvSpPr>
                    <p:cNvPr id="41" name="Trapezoid 40">
                      <a:extLst>
                        <a:ext uri="{FF2B5EF4-FFF2-40B4-BE49-F238E27FC236}">
                          <a16:creationId xmlns:a16="http://schemas.microsoft.com/office/drawing/2014/main" id="{21415FFD-A201-E0A7-50C9-1DBA6F0A6A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71244" y="5119339"/>
                      <a:ext cx="493155" cy="482137"/>
                    </a:xfrm>
                    <a:prstGeom prst="trapezoid">
                      <a:avLst/>
                    </a:prstGeom>
                    <a:ln w="285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NZ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70" name="Group 69">
                      <a:extLst>
                        <a:ext uri="{FF2B5EF4-FFF2-40B4-BE49-F238E27FC236}">
                          <a16:creationId xmlns:a16="http://schemas.microsoft.com/office/drawing/2014/main" id="{F27F4DE3-97F7-B1CA-EB72-BFCBEA3476A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849821" y="4687339"/>
                      <a:ext cx="936000" cy="432000"/>
                      <a:chOff x="9849821" y="4687339"/>
                      <a:chExt cx="936000" cy="432000"/>
                    </a:xfrm>
                  </p:grpSpPr>
                  <p:cxnSp>
                    <p:nvCxnSpPr>
                      <p:cNvPr id="47" name="Straight Connector 46">
                        <a:extLst>
                          <a:ext uri="{FF2B5EF4-FFF2-40B4-BE49-F238E27FC236}">
                            <a16:creationId xmlns:a16="http://schemas.microsoft.com/office/drawing/2014/main" id="{9F0E7BFC-17BA-0BE3-511C-D2E7E9FE595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9849821" y="4687339"/>
                        <a:ext cx="936000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accent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" name="Straight Connector 43">
                        <a:extLst>
                          <a:ext uri="{FF2B5EF4-FFF2-40B4-BE49-F238E27FC236}">
                            <a16:creationId xmlns:a16="http://schemas.microsoft.com/office/drawing/2014/main" id="{BA91892C-C89B-C47D-19ED-D7877F35394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10317821" y="4687339"/>
                        <a:ext cx="0" cy="43200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DCA51F63-2508-742D-FE62-E651169D105B}"/>
                      </a:ext>
                    </a:extLst>
                  </p:cNvPr>
                  <p:cNvGrpSpPr/>
                  <p:nvPr/>
                </p:nvGrpSpPr>
                <p:grpSpPr>
                  <a:xfrm>
                    <a:off x="10065904" y="3747387"/>
                    <a:ext cx="531232" cy="89217"/>
                    <a:chOff x="301965" y="0"/>
                    <a:chExt cx="853144" cy="195913"/>
                  </a:xfrm>
                </p:grpSpPr>
                <p:cxnSp>
                  <p:nvCxnSpPr>
                    <p:cNvPr id="34" name="Straight Connector 33">
                      <a:extLst>
                        <a:ext uri="{FF2B5EF4-FFF2-40B4-BE49-F238E27FC236}">
                          <a16:creationId xmlns:a16="http://schemas.microsoft.com/office/drawing/2014/main" id="{F5F556D2-2AB8-10B8-F9E2-0D63FC6BD31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01965" y="195913"/>
                      <a:ext cx="792000" cy="0"/>
                    </a:xfrm>
                    <a:prstGeom prst="line">
                      <a:avLst/>
                    </a:prstGeom>
                    <a:ln w="28575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5" name="Group 34">
                      <a:extLst>
                        <a:ext uri="{FF2B5EF4-FFF2-40B4-BE49-F238E27FC236}">
                          <a16:creationId xmlns:a16="http://schemas.microsoft.com/office/drawing/2014/main" id="{B482D49A-4D82-87D5-73C9-29CA787F307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8508" y="0"/>
                      <a:ext cx="826601" cy="195913"/>
                      <a:chOff x="328508" y="0"/>
                      <a:chExt cx="826601" cy="195913"/>
                    </a:xfrm>
                  </p:grpSpPr>
                  <p:cxnSp>
                    <p:nvCxnSpPr>
                      <p:cNvPr id="36" name="Straight Connector 35">
                        <a:extLst>
                          <a:ext uri="{FF2B5EF4-FFF2-40B4-BE49-F238E27FC236}">
                            <a16:creationId xmlns:a16="http://schemas.microsoft.com/office/drawing/2014/main" id="{B322B70B-3161-713D-39B8-AFCB1E6C2096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328508" y="0"/>
                        <a:ext cx="191783" cy="195913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" name="Straight Connector 36">
                        <a:extLst>
                          <a:ext uri="{FF2B5EF4-FFF2-40B4-BE49-F238E27FC236}">
                            <a16:creationId xmlns:a16="http://schemas.microsoft.com/office/drawing/2014/main" id="{00EB601A-0B26-8A7A-83DA-26F0983D3960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487212" y="0"/>
                        <a:ext cx="191783" cy="195913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" name="Straight Connector 37">
                        <a:extLst>
                          <a:ext uri="{FF2B5EF4-FFF2-40B4-BE49-F238E27FC236}">
                            <a16:creationId xmlns:a16="http://schemas.microsoft.com/office/drawing/2014/main" id="{03E01F90-F3C3-DB0F-70D9-965222B7D5D8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45916" y="0"/>
                        <a:ext cx="191783" cy="195913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Straight Connector 38">
                        <a:extLst>
                          <a:ext uri="{FF2B5EF4-FFF2-40B4-BE49-F238E27FC236}">
                            <a16:creationId xmlns:a16="http://schemas.microsoft.com/office/drawing/2014/main" id="{BB207ED4-0543-5C84-AA72-9B32F57F9BAE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804620" y="0"/>
                        <a:ext cx="191783" cy="195913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" name="Straight Connector 39">
                        <a:extLst>
                          <a:ext uri="{FF2B5EF4-FFF2-40B4-BE49-F238E27FC236}">
                            <a16:creationId xmlns:a16="http://schemas.microsoft.com/office/drawing/2014/main" id="{EBF0FECC-112A-8513-5344-57925382DCE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963326" y="0"/>
                        <a:ext cx="191783" cy="195913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sp>
              <p:nvSpPr>
                <p:cNvPr id="23" name="TextBox 21">
                  <a:extLst>
                    <a:ext uri="{FF2B5EF4-FFF2-40B4-BE49-F238E27FC236}">
                      <a16:creationId xmlns:a16="http://schemas.microsoft.com/office/drawing/2014/main" id="{77B9C95F-26E1-680C-F5AD-2F7DCC1F95BC}"/>
                    </a:ext>
                  </a:extLst>
                </p:cNvPr>
                <p:cNvSpPr txBox="1"/>
                <p:nvPr/>
              </p:nvSpPr>
              <p:spPr>
                <a:xfrm>
                  <a:off x="2218497" y="1894935"/>
                  <a:ext cx="355219" cy="3481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NZ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</a:t>
                  </a:r>
                  <a:endParaRPr kumimoji="0" lang="en-NZ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TextBox 21">
                  <a:extLst>
                    <a:ext uri="{FF2B5EF4-FFF2-40B4-BE49-F238E27FC236}">
                      <a16:creationId xmlns:a16="http://schemas.microsoft.com/office/drawing/2014/main" id="{22E0FA17-F6EB-AD7E-17BA-CF2FFA7E0AC3}"/>
                    </a:ext>
                  </a:extLst>
                </p:cNvPr>
                <p:cNvSpPr txBox="1"/>
                <p:nvPr/>
              </p:nvSpPr>
              <p:spPr>
                <a:xfrm>
                  <a:off x="4017999" y="1905088"/>
                  <a:ext cx="361705" cy="3380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NZ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</a:t>
                  </a:r>
                  <a:endParaRPr kumimoji="0" lang="en-NZ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TextBox 21">
                  <a:extLst>
                    <a:ext uri="{FF2B5EF4-FFF2-40B4-BE49-F238E27FC236}">
                      <a16:creationId xmlns:a16="http://schemas.microsoft.com/office/drawing/2014/main" id="{DE14AEBE-4453-5F8D-2067-0BE0C0FD7FA1}"/>
                    </a:ext>
                  </a:extLst>
                </p:cNvPr>
                <p:cNvSpPr txBox="1"/>
                <p:nvPr/>
              </p:nvSpPr>
              <p:spPr>
                <a:xfrm>
                  <a:off x="2816088" y="3190792"/>
                  <a:ext cx="311519" cy="409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NZ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</a:t>
                  </a:r>
                  <a:endParaRPr kumimoji="0" lang="en-NZ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F745D4C-E0EF-54D8-7147-64C50E98F471}"/>
                </a:ext>
              </a:extLst>
            </p:cNvPr>
            <p:cNvSpPr txBox="1"/>
            <p:nvPr/>
          </p:nvSpPr>
          <p:spPr>
            <a:xfrm>
              <a:off x="553251" y="1340864"/>
              <a:ext cx="44670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8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Mass/spring/damper system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B95CC2F-FA66-C56E-CF44-839D173221B2}"/>
              </a:ext>
            </a:extLst>
          </p:cNvPr>
          <p:cNvGrpSpPr/>
          <p:nvPr/>
        </p:nvGrpSpPr>
        <p:grpSpPr>
          <a:xfrm>
            <a:off x="7304461" y="1340864"/>
            <a:ext cx="3100238" cy="3950372"/>
            <a:chOff x="6397749" y="1340864"/>
            <a:chExt cx="3100238" cy="395037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B260286-3459-C19A-E5D9-FE1D832128B5}"/>
                </a:ext>
              </a:extLst>
            </p:cNvPr>
            <p:cNvGrpSpPr/>
            <p:nvPr/>
          </p:nvGrpSpPr>
          <p:grpSpPr>
            <a:xfrm>
              <a:off x="6397749" y="2444928"/>
              <a:ext cx="3100238" cy="2846308"/>
              <a:chOff x="6411346" y="2444928"/>
              <a:chExt cx="3100238" cy="2846308"/>
            </a:xfrm>
          </p:grpSpPr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6BA3086B-568F-DD91-2AC9-3D9DC1F0D266}"/>
                  </a:ext>
                </a:extLst>
              </p:cNvPr>
              <p:cNvGrpSpPr/>
              <p:nvPr/>
            </p:nvGrpSpPr>
            <p:grpSpPr>
              <a:xfrm>
                <a:off x="7568099" y="3552066"/>
                <a:ext cx="576000" cy="1739170"/>
                <a:chOff x="7568099" y="2337994"/>
                <a:chExt cx="576000" cy="1739170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86" name="Text Box 211">
                      <a:extLst>
                        <a:ext uri="{FF2B5EF4-FFF2-40B4-BE49-F238E27FC236}">
                          <a16:creationId xmlns:a16="http://schemas.microsoft.com/office/drawing/2014/main" id="{587195D6-8930-138C-A622-FEE77884530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68099" y="3681164"/>
                      <a:ext cx="576000" cy="396000"/>
                    </a:xfrm>
                    <a:prstGeom prst="rect">
                      <a:avLst/>
                    </a:prstGeom>
                    <a:solidFill>
                      <a:srgbClr val="E2EFD9"/>
                    </a:solidFill>
                    <a:ln w="6350">
                      <a:noFill/>
                    </a:ln>
                  </p:spPr>
                  <p:txBody>
                    <a:bodyPr rot="0" spcFirstLastPara="0" vert="horz" wrap="non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14:m>
                        <m:oMath xmlns:m="http://schemas.openxmlformats.org/officeDocument/2006/math">
                          <m:r>
                            <a:rPr kumimoji="0" lang="en-NZ" sz="18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:</m:t>
                          </m:r>
                          <m:sSubSup>
                            <m:sSubSupPr>
                              <m:ctrlPr>
                                <a:rPr kumimoji="0" lang="en-NZ" sz="1800" b="1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kumimoji="0" lang="en-NZ" sz="1800" b="1" i="1" u="none" strike="noStrike" kern="1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NZ" sz="1800" b="1" i="1" u="none" strike="noStrike" kern="1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𝒗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NZ" sz="1800" b="1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𝑳</m:t>
                              </m:r>
                            </m:sub>
                            <m:sup>
                              <m:r>
                                <a:rPr kumimoji="0" lang="en-NZ" sz="1800" b="1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sup>
                          </m:sSubSup>
                        </m:oMath>
                      </a14:m>
                      <a:endParaRPr kumimoji="0" lang="en-NZ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>
                <p:sp>
                  <p:nvSpPr>
                    <p:cNvPr id="86" name="Text Box 211">
                      <a:extLst>
                        <a:ext uri="{FF2B5EF4-FFF2-40B4-BE49-F238E27FC236}">
                          <a16:creationId xmlns:a16="http://schemas.microsoft.com/office/drawing/2014/main" id="{587195D6-8930-138C-A622-FEE77884530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68099" y="3681164"/>
                      <a:ext cx="576000" cy="39600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18085" t="-4615" b="-21538"/>
                      </a:stretch>
                    </a:blipFill>
                    <a:ln w="63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N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11" name="Straight Arrow Connector 110">
                  <a:extLst>
                    <a:ext uri="{FF2B5EF4-FFF2-40B4-BE49-F238E27FC236}">
                      <a16:creationId xmlns:a16="http://schemas.microsoft.com/office/drawing/2014/main" id="{9FEBD489-E1B1-0F95-FC24-E84D2915419F}"/>
                    </a:ext>
                  </a:extLst>
                </p:cNvPr>
                <p:cNvCxnSpPr>
                  <a:cxnSpLocks/>
                  <a:stCxn id="93" idx="2"/>
                  <a:endCxn id="7" idx="0"/>
                </p:cNvCxnSpPr>
                <p:nvPr/>
              </p:nvCxnSpPr>
              <p:spPr>
                <a:xfrm>
                  <a:off x="7856099" y="2337994"/>
                  <a:ext cx="0" cy="446006"/>
                </a:xfrm>
                <a:prstGeom prst="straightConnector1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39">
                      <a:extLst>
                        <a:ext uri="{FF2B5EF4-FFF2-40B4-BE49-F238E27FC236}">
                          <a16:creationId xmlns:a16="http://schemas.microsoft.com/office/drawing/2014/main" id="{F9D741E8-39B1-F0FC-47F0-3D7C44F9D3A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80254" y="2784000"/>
                      <a:ext cx="551689" cy="376129"/>
                    </a:xfrm>
                    <a:prstGeom prst="rect">
                      <a:avLst/>
                    </a:prstGeom>
                    <a:solidFill>
                      <a:srgbClr val="FBE4D5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kumimoji="0" lang="en-NZ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en-NZ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kumimoji="0" lang="en-NZ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𝑳</m:t>
                                </m:r>
                              </m:sub>
                              <m:sup>
                                <m:r>
                                  <a:rPr kumimoji="0" lang="en-NZ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sup>
                            </m:sSubSup>
                          </m:oMath>
                        </m:oMathPara>
                      </a14:m>
                      <a:endParaRPr kumimoji="0" lang="en-NZ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39">
                      <a:extLst>
                        <a:ext uri="{FF2B5EF4-FFF2-40B4-BE49-F238E27FC236}">
                          <a16:creationId xmlns:a16="http://schemas.microsoft.com/office/drawing/2014/main" id="{F9D741E8-39B1-F0FC-47F0-3D7C44F9D3A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80254" y="2784000"/>
                      <a:ext cx="551689" cy="376129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N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39" name="Straight Arrow Connector 138">
                  <a:extLst>
                    <a:ext uri="{FF2B5EF4-FFF2-40B4-BE49-F238E27FC236}">
                      <a16:creationId xmlns:a16="http://schemas.microsoft.com/office/drawing/2014/main" id="{7B7AE29D-CE18-CC45-0750-994FC4F3246E}"/>
                    </a:ext>
                  </a:extLst>
                </p:cNvPr>
                <p:cNvCxnSpPr>
                  <a:cxnSpLocks/>
                  <a:stCxn id="7" idx="2"/>
                  <a:endCxn id="86" idx="0"/>
                </p:cNvCxnSpPr>
                <p:nvPr/>
              </p:nvCxnSpPr>
              <p:spPr>
                <a:xfrm>
                  <a:off x="7856099" y="3160129"/>
                  <a:ext cx="0" cy="521035"/>
                </a:xfrm>
                <a:prstGeom prst="straightConnector1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13C016DE-9E18-460B-D23A-84CBDD84A259}"/>
                  </a:ext>
                </a:extLst>
              </p:cNvPr>
              <p:cNvCxnSpPr>
                <a:cxnSpLocks/>
                <a:stCxn id="93" idx="3"/>
                <a:endCxn id="26" idx="1"/>
              </p:cNvCxnSpPr>
              <p:nvPr/>
            </p:nvCxnSpPr>
            <p:spPr>
              <a:xfrm flipV="1">
                <a:off x="8072099" y="3350554"/>
                <a:ext cx="713860" cy="3512"/>
              </a:xfrm>
              <a:prstGeom prst="straightConnector1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D3CDE888-C470-87C9-0857-2EA29BA37F8B}"/>
                  </a:ext>
                </a:extLst>
              </p:cNvPr>
              <p:cNvGrpSpPr/>
              <p:nvPr/>
            </p:nvGrpSpPr>
            <p:grpSpPr>
              <a:xfrm>
                <a:off x="8785959" y="2474115"/>
                <a:ext cx="551689" cy="1064503"/>
                <a:chOff x="8931955" y="1260043"/>
                <a:chExt cx="551689" cy="1064503"/>
              </a:xfrm>
            </p:grpSpPr>
            <p:sp>
              <p:nvSpPr>
                <p:cNvPr id="95" name="TextBox 21">
                  <a:extLst>
                    <a:ext uri="{FF2B5EF4-FFF2-40B4-BE49-F238E27FC236}">
                      <a16:creationId xmlns:a16="http://schemas.microsoft.com/office/drawing/2014/main" id="{09696D23-A950-5D6C-BFF5-51473886DF17}"/>
                    </a:ext>
                  </a:extLst>
                </p:cNvPr>
                <p:cNvSpPr txBox="1"/>
                <p:nvPr/>
              </p:nvSpPr>
              <p:spPr>
                <a:xfrm>
                  <a:off x="8998460" y="1260043"/>
                  <a:ext cx="432000" cy="388223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NZ" sz="1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</a:t>
                  </a:r>
                  <a:endParaRPr kumimoji="0" lang="en-NZ" sz="1800" b="0" i="1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39">
                      <a:extLst>
                        <a:ext uri="{FF2B5EF4-FFF2-40B4-BE49-F238E27FC236}">
                          <a16:creationId xmlns:a16="http://schemas.microsoft.com/office/drawing/2014/main" id="{377950DA-3189-43F3-476B-BBB41208687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931955" y="1948417"/>
                      <a:ext cx="551689" cy="376129"/>
                    </a:xfrm>
                    <a:prstGeom prst="rect">
                      <a:avLst/>
                    </a:prstGeom>
                    <a:solidFill>
                      <a:srgbClr val="FBE4D5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kumimoji="0" lang="en-NZ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en-NZ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kumimoji="0" lang="en-NZ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𝑹</m:t>
                                </m:r>
                              </m:sub>
                              <m:sup>
                                <m:r>
                                  <a:rPr kumimoji="0" lang="en-NZ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sup>
                            </m:sSubSup>
                          </m:oMath>
                        </m:oMathPara>
                      </a14:m>
                      <a:endParaRPr kumimoji="0" lang="en-NZ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39">
                      <a:extLst>
                        <a:ext uri="{FF2B5EF4-FFF2-40B4-BE49-F238E27FC236}">
                          <a16:creationId xmlns:a16="http://schemas.microsoft.com/office/drawing/2014/main" id="{377950DA-3189-43F3-476B-BBB41208687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931955" y="1948417"/>
                      <a:ext cx="551689" cy="376129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N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8" name="Straight Arrow Connector 87">
                  <a:extLst>
                    <a:ext uri="{FF2B5EF4-FFF2-40B4-BE49-F238E27FC236}">
                      <a16:creationId xmlns:a16="http://schemas.microsoft.com/office/drawing/2014/main" id="{6FC7AE8E-A436-41D6-056B-B7CA822206AA}"/>
                    </a:ext>
                  </a:extLst>
                </p:cNvPr>
                <p:cNvCxnSpPr>
                  <a:cxnSpLocks/>
                  <a:stCxn id="26" idx="0"/>
                  <a:endCxn id="95" idx="2"/>
                </p:cNvCxnSpPr>
                <p:nvPr/>
              </p:nvCxnSpPr>
              <p:spPr>
                <a:xfrm flipV="1">
                  <a:off x="9207800" y="1648266"/>
                  <a:ext cx="6660" cy="300151"/>
                </a:xfrm>
                <a:prstGeom prst="straightConnector1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7BF9F004-6B11-ED2E-4FEC-8ED9FF67C44F}"/>
                  </a:ext>
                </a:extLst>
              </p:cNvPr>
              <p:cNvGrpSpPr/>
              <p:nvPr/>
            </p:nvGrpSpPr>
            <p:grpSpPr>
              <a:xfrm>
                <a:off x="6411346" y="2444928"/>
                <a:ext cx="1228753" cy="1094914"/>
                <a:chOff x="6198706" y="1230856"/>
                <a:chExt cx="1228753" cy="109491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Text Box 211">
                      <a:extLst>
                        <a:ext uri="{FF2B5EF4-FFF2-40B4-BE49-F238E27FC236}">
                          <a16:creationId xmlns:a16="http://schemas.microsoft.com/office/drawing/2014/main" id="{60DBBEFF-8310-609C-147D-7985F09E985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98706" y="1230856"/>
                      <a:ext cx="612000" cy="396000"/>
                    </a:xfrm>
                    <a:prstGeom prst="rect">
                      <a:avLst/>
                    </a:prstGeom>
                    <a:solidFill>
                      <a:srgbClr val="E2EFD9"/>
                    </a:solidFill>
                    <a:ln w="6350">
                      <a:noFill/>
                    </a:ln>
                  </p:spPr>
                  <p:txBody>
                    <a:bodyPr rot="0" spcFirstLastPara="0" vert="horz" wrap="non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NZ" sz="1800" b="0" i="1" u="none" strike="noStrike" kern="1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kumimoji="0" lang="en-NZ" sz="1800" b="0" i="1" u="none" strike="noStrike" kern="1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:</m:t>
                            </m:r>
                            <m:sSubSup>
                              <m:sSubSupPr>
                                <m:ctrlPr>
                                  <a:rPr kumimoji="0" lang="en-NZ" sz="18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en-NZ" sz="18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kumimoji="0" lang="en-NZ" sz="18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sub>
                              <m:sup>
                                <m:r>
                                  <a:rPr kumimoji="0" lang="en-NZ" sz="18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sup>
                            </m:sSubSup>
                          </m:oMath>
                        </m:oMathPara>
                      </a14:m>
                      <a:endParaRPr kumimoji="0" lang="en-NZ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Text Box 211">
                      <a:extLst>
                        <a:ext uri="{FF2B5EF4-FFF2-40B4-BE49-F238E27FC236}">
                          <a16:creationId xmlns:a16="http://schemas.microsoft.com/office/drawing/2014/main" id="{60DBBEFF-8310-609C-147D-7985F09E985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98706" y="1230856"/>
                      <a:ext cx="612000" cy="39600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13000" b="-3077"/>
                      </a:stretch>
                    </a:blipFill>
                    <a:ln w="63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N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3" name="Straight Arrow Connector 102">
                  <a:extLst>
                    <a:ext uri="{FF2B5EF4-FFF2-40B4-BE49-F238E27FC236}">
                      <a16:creationId xmlns:a16="http://schemas.microsoft.com/office/drawing/2014/main" id="{554BE368-7175-4E0A-D817-04F2B24A8CC7}"/>
                    </a:ext>
                  </a:extLst>
                </p:cNvPr>
                <p:cNvCxnSpPr>
                  <a:cxnSpLocks/>
                  <a:stCxn id="93" idx="1"/>
                  <a:endCxn id="135" idx="3"/>
                </p:cNvCxnSpPr>
                <p:nvPr/>
              </p:nvCxnSpPr>
              <p:spPr>
                <a:xfrm flipH="1">
                  <a:off x="6783687" y="2139994"/>
                  <a:ext cx="643772" cy="1110"/>
                </a:xfrm>
                <a:prstGeom prst="straightConnector1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5" name="TextBox 39">
                      <a:extLst>
                        <a:ext uri="{FF2B5EF4-FFF2-40B4-BE49-F238E27FC236}">
                          <a16:creationId xmlns:a16="http://schemas.microsoft.com/office/drawing/2014/main" id="{4690914E-C0E7-1A34-14E1-23D93A6911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31998" y="1956438"/>
                      <a:ext cx="551689" cy="369332"/>
                    </a:xfrm>
                    <a:prstGeom prst="rect">
                      <a:avLst/>
                    </a:prstGeom>
                    <a:solidFill>
                      <a:srgbClr val="FBE4D5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kumimoji="0" lang="en-NZ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en-NZ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kumimoji="0" lang="en-NZ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sub>
                              <m:sup>
                                <m:r>
                                  <a:rPr kumimoji="0" lang="en-NZ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sup>
                            </m:sSubSup>
                          </m:oMath>
                        </m:oMathPara>
                      </a14:m>
                      <a:endParaRPr kumimoji="0" lang="en-NZ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5" name="TextBox 39">
                      <a:extLst>
                        <a:ext uri="{FF2B5EF4-FFF2-40B4-BE49-F238E27FC236}">
                          <a16:creationId xmlns:a16="http://schemas.microsoft.com/office/drawing/2014/main" id="{4690914E-C0E7-1A34-14E1-23D93A6911D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31998" y="1956438"/>
                      <a:ext cx="551689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N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38" name="Straight Arrow Connector 137">
                  <a:extLst>
                    <a:ext uri="{FF2B5EF4-FFF2-40B4-BE49-F238E27FC236}">
                      <a16:creationId xmlns:a16="http://schemas.microsoft.com/office/drawing/2014/main" id="{7D51A22C-657E-D32E-A683-F883B4593A82}"/>
                    </a:ext>
                  </a:extLst>
                </p:cNvPr>
                <p:cNvCxnSpPr>
                  <a:cxnSpLocks/>
                  <a:stCxn id="135" idx="0"/>
                  <a:endCxn id="98" idx="2"/>
                </p:cNvCxnSpPr>
                <p:nvPr/>
              </p:nvCxnSpPr>
              <p:spPr>
                <a:xfrm flipH="1" flipV="1">
                  <a:off x="6504706" y="1626856"/>
                  <a:ext cx="3137" cy="329582"/>
                </a:xfrm>
                <a:prstGeom prst="straightConnector1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3" name="Text Box 211">
                    <a:extLst>
                      <a:ext uri="{FF2B5EF4-FFF2-40B4-BE49-F238E27FC236}">
                        <a16:creationId xmlns:a16="http://schemas.microsoft.com/office/drawing/2014/main" id="{3D571AEE-5A66-6C21-D626-9401276EEEF4}"/>
                      </a:ext>
                    </a:extLst>
                  </p:cNvPr>
                  <p:cNvSpPr txBox="1"/>
                  <p:nvPr/>
                </p:nvSpPr>
                <p:spPr>
                  <a:xfrm>
                    <a:off x="7640099" y="3156066"/>
                    <a:ext cx="432000" cy="396000"/>
                  </a:xfrm>
                  <a:prstGeom prst="rect">
                    <a:avLst/>
                  </a:prstGeom>
                  <a:solidFill>
                    <a:srgbClr val="E2EFD9"/>
                  </a:solidFill>
                  <a:ln w="6350">
                    <a:noFill/>
                  </a:ln>
                </p:spPr>
                <p:txBody>
                  <a:bodyPr rot="0" spcFirstLastPara="0" vert="horz" wrap="none" lIns="36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kumimoji="0" lang="en-NZ" sz="1800" b="1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en-NZ" sz="1800" b="1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kumimoji="0" lang="en-NZ" sz="1800" b="1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kumimoji="0" lang="en-NZ" sz="1800" b="1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sup>
                          </m:sSubSup>
                        </m:oMath>
                      </m:oMathPara>
                    </a14:m>
                    <a:endParaRPr kumimoji="0" lang="en-NZ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93" name="Text Box 211">
                    <a:extLst>
                      <a:ext uri="{FF2B5EF4-FFF2-40B4-BE49-F238E27FC236}">
                        <a16:creationId xmlns:a16="http://schemas.microsoft.com/office/drawing/2014/main" id="{3D571AEE-5A66-6C21-D626-9401276EEE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40099" y="3156066"/>
                    <a:ext cx="432000" cy="39600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1408"/>
                    </a:stretch>
                  </a:blipFill>
                  <a:ln w="6350">
                    <a:noFill/>
                  </a:ln>
                </p:spPr>
                <p:txBody>
                  <a:bodyPr/>
                  <a:lstStyle/>
                  <a:p>
                    <a:r>
                      <a:rPr lang="en-N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670E0DFD-5B1C-3E3B-C9EB-3458F07BF341}"/>
                  </a:ext>
                </a:extLst>
              </p:cNvPr>
              <p:cNvGrpSpPr/>
              <p:nvPr/>
            </p:nvGrpSpPr>
            <p:grpSpPr>
              <a:xfrm>
                <a:off x="6664330" y="2866164"/>
                <a:ext cx="2847254" cy="1855073"/>
                <a:chOff x="6664330" y="1652092"/>
                <a:chExt cx="2847254" cy="185507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A34D2E15-ADE6-ED14-C88F-83104DB9183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64330" y="1652092"/>
                      <a:ext cx="46756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sub>
                              <m:sup>
                                <m: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sup>
                            </m:sSubSup>
                          </m:oMath>
                        </m:oMathPara>
                      </a14:m>
                      <a:endParaRPr kumimoji="0" lang="en-N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A34D2E15-ADE6-ED14-C88F-83104DB9183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64330" y="1652092"/>
                      <a:ext cx="467560" cy="307777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N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12" name="TextBox 111">
                      <a:extLst>
                        <a:ext uri="{FF2B5EF4-FFF2-40B4-BE49-F238E27FC236}">
                          <a16:creationId xmlns:a16="http://schemas.microsoft.com/office/drawing/2014/main" id="{6F9CE3D5-F05F-B360-627F-21C49184767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044024" y="1655969"/>
                      <a:ext cx="46756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𝑹</m:t>
                                </m:r>
                              </m:sub>
                              <m:sup>
                                <m: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sup>
                            </m:sSubSup>
                          </m:oMath>
                        </m:oMathPara>
                      </a14:m>
                      <a:endParaRPr kumimoji="0" lang="en-N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>
                <p:sp>
                  <p:nvSpPr>
                    <p:cNvPr id="112" name="TextBox 111">
                      <a:extLst>
                        <a:ext uri="{FF2B5EF4-FFF2-40B4-BE49-F238E27FC236}">
                          <a16:creationId xmlns:a16="http://schemas.microsoft.com/office/drawing/2014/main" id="{6F9CE3D5-F05F-B360-627F-21C49184767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044024" y="1655969"/>
                      <a:ext cx="467560" cy="307777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N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B42D29A4-3C08-22ED-3F1F-A552477505B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03740" y="3199388"/>
                      <a:ext cx="46756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𝑳</m:t>
                                </m:r>
                              </m:sub>
                              <m:sup>
                                <m: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sup>
                            </m:sSubSup>
                          </m:oMath>
                        </m:oMathPara>
                      </a14:m>
                      <a:endParaRPr kumimoji="0" lang="en-N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B42D29A4-3C08-22ED-3F1F-A552477505B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03740" y="3199388"/>
                      <a:ext cx="467560" cy="307777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N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9FA0E48-5F22-FB2C-AA26-0347F856D0C2}"/>
                </a:ext>
              </a:extLst>
            </p:cNvPr>
            <p:cNvSpPr txBox="1"/>
            <p:nvPr/>
          </p:nvSpPr>
          <p:spPr>
            <a:xfrm>
              <a:off x="6484904" y="1340864"/>
              <a:ext cx="29259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8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Bond graph model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5592E3E-EF30-5B27-2E83-1B2EB07E76E2}"/>
              </a:ext>
            </a:extLst>
          </p:cNvPr>
          <p:cNvSpPr txBox="1"/>
          <p:nvPr/>
        </p:nvSpPr>
        <p:spPr>
          <a:xfrm>
            <a:off x="0" y="176703"/>
            <a:ext cx="114107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200" b="1" dirty="0">
                <a:solidFill>
                  <a:srgbClr val="EF1E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NZ" sz="3200" b="1" dirty="0">
                <a:solidFill>
                  <a:srgbClr val="EF1E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Mechanics example</a:t>
            </a:r>
            <a:endParaRPr lang="en-NZ" sz="3200" b="1" dirty="0">
              <a:solidFill>
                <a:srgbClr val="EF1E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753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6B3FAE6-1720-419C-1079-359492B93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736" y="447330"/>
            <a:ext cx="9864000" cy="60921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D9BA8D2-0566-760C-90AA-4602CBB49D9E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C2A8E6-5DB1-ACBD-86F6-23B19C655567}"/>
              </a:ext>
            </a:extLst>
          </p:cNvPr>
          <p:cNvSpPr txBox="1"/>
          <p:nvPr/>
        </p:nvSpPr>
        <p:spPr>
          <a:xfrm>
            <a:off x="72966" y="783064"/>
            <a:ext cx="1091034" cy="528638"/>
          </a:xfrm>
          <a:prstGeom prst="roundRect">
            <a:avLst>
              <a:gd name="adj" fmla="val 22309"/>
            </a:avLst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0343F64-3D7D-CD66-7B39-726361F2BDCD}"/>
              </a:ext>
            </a:extLst>
          </p:cNvPr>
          <p:cNvGrpSpPr/>
          <p:nvPr/>
        </p:nvGrpSpPr>
        <p:grpSpPr>
          <a:xfrm>
            <a:off x="3410541" y="888519"/>
            <a:ext cx="5787354" cy="4121471"/>
            <a:chOff x="3425909" y="896203"/>
            <a:chExt cx="5787354" cy="412147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B04D13-F8DE-C448-484A-2D721C00346F}"/>
                </a:ext>
              </a:extLst>
            </p:cNvPr>
            <p:cNvSpPr txBox="1"/>
            <p:nvPr/>
          </p:nvSpPr>
          <p:spPr>
            <a:xfrm>
              <a:off x="3425909" y="896203"/>
              <a:ext cx="578735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Select path style </a:t>
              </a:r>
            </a:p>
            <a:p>
              <a:r>
                <a:rPr lang="en-NZ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Click on 1</a:t>
              </a:r>
              <a:r>
                <a:rPr lang="en-NZ" sz="2400" b="1" baseline="30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</a:t>
              </a:r>
              <a:r>
                <a:rPr lang="en-NZ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component then 2</a:t>
              </a:r>
              <a:r>
                <a:rPr lang="en-NZ" sz="2400" b="1" baseline="30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nd</a:t>
              </a:r>
              <a:r>
                <a:rPr lang="en-NZ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component 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0AEED4F-617F-32DA-7246-0D451DDDE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52927" y="2112467"/>
              <a:ext cx="2350072" cy="2905207"/>
            </a:xfrm>
            <a:prstGeom prst="rect">
              <a:avLst/>
            </a:prstGeom>
          </p:spPr>
        </p:pic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85619777-93AA-EFB9-1163-38D87F77610E}"/>
              </a:ext>
            </a:extLst>
          </p:cNvPr>
          <p:cNvSpPr/>
          <p:nvPr/>
        </p:nvSpPr>
        <p:spPr>
          <a:xfrm>
            <a:off x="852928" y="30736"/>
            <a:ext cx="357176" cy="447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528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AE648-4C19-5C86-050B-8B40D31F0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73E5178-F921-746B-DAC2-9D5F43EFC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394" y="474076"/>
            <a:ext cx="9864000" cy="607908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5B66A66-6A2B-D050-8CA2-EC541A1DD29C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135011F-7B12-85EC-60EC-2D7486616059}"/>
              </a:ext>
            </a:extLst>
          </p:cNvPr>
          <p:cNvGrpSpPr/>
          <p:nvPr/>
        </p:nvGrpSpPr>
        <p:grpSpPr>
          <a:xfrm>
            <a:off x="136386" y="540263"/>
            <a:ext cx="2944632" cy="545696"/>
            <a:chOff x="136386" y="540263"/>
            <a:chExt cx="2944632" cy="54569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7E6FEBE-0444-3AAD-18E3-A0949FB66B19}"/>
                </a:ext>
              </a:extLst>
            </p:cNvPr>
            <p:cNvSpPr txBox="1"/>
            <p:nvPr/>
          </p:nvSpPr>
          <p:spPr>
            <a:xfrm>
              <a:off x="1436914" y="685849"/>
              <a:ext cx="1644104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NZ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Selection tool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9B670F0-2D7F-A463-D308-E749D0711028}"/>
                </a:ext>
              </a:extLst>
            </p:cNvPr>
            <p:cNvSpPr txBox="1"/>
            <p:nvPr/>
          </p:nvSpPr>
          <p:spPr>
            <a:xfrm>
              <a:off x="136386" y="540263"/>
              <a:ext cx="1091034" cy="528638"/>
            </a:xfrm>
            <a:prstGeom prst="roundRect">
              <a:avLst>
                <a:gd name="adj" fmla="val 22309"/>
              </a:avLst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4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Select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9E15FE6-7770-5C00-F836-43C07DD93406}"/>
              </a:ext>
            </a:extLst>
          </p:cNvPr>
          <p:cNvGrpSpPr/>
          <p:nvPr/>
        </p:nvGrpSpPr>
        <p:grpSpPr>
          <a:xfrm>
            <a:off x="7544697" y="833383"/>
            <a:ext cx="3151477" cy="463759"/>
            <a:chOff x="7544697" y="833383"/>
            <a:chExt cx="3151477" cy="46375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331F5A7-1371-597B-114E-681C0323EBE0}"/>
                </a:ext>
              </a:extLst>
            </p:cNvPr>
            <p:cNvSpPr txBox="1"/>
            <p:nvPr/>
          </p:nvSpPr>
          <p:spPr>
            <a:xfrm>
              <a:off x="7544697" y="897032"/>
              <a:ext cx="2598084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NZ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Component properties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BBD74B9-CB44-C57D-27CE-29504898FBC9}"/>
                </a:ext>
              </a:extLst>
            </p:cNvPr>
            <p:cNvCxnSpPr/>
            <p:nvPr/>
          </p:nvCxnSpPr>
          <p:spPr>
            <a:xfrm flipV="1">
              <a:off x="10219764" y="833383"/>
              <a:ext cx="476410" cy="26370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F7F88CA-0481-21BC-BFB7-B5268A4EADBF}"/>
              </a:ext>
            </a:extLst>
          </p:cNvPr>
          <p:cNvGrpSpPr/>
          <p:nvPr/>
        </p:nvGrpSpPr>
        <p:grpSpPr>
          <a:xfrm>
            <a:off x="3853433" y="668513"/>
            <a:ext cx="6967441" cy="5768807"/>
            <a:chOff x="3853433" y="668513"/>
            <a:chExt cx="6967441" cy="576880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923169D-92C8-EBBE-BD98-D7EDFD202A08}"/>
                </a:ext>
              </a:extLst>
            </p:cNvPr>
            <p:cNvGrpSpPr/>
            <p:nvPr/>
          </p:nvGrpSpPr>
          <p:grpSpPr>
            <a:xfrm>
              <a:off x="3853433" y="668513"/>
              <a:ext cx="6967441" cy="5768807"/>
              <a:chOff x="3853433" y="668513"/>
              <a:chExt cx="6967441" cy="5768807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C017AA89-3F15-A3F8-CE4E-0ADCF4AC55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b="25826"/>
              <a:stretch>
                <a:fillRect/>
              </a:stretch>
            </p:blipFill>
            <p:spPr>
              <a:xfrm>
                <a:off x="8452437" y="668513"/>
                <a:ext cx="2368437" cy="5768807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53035FEB-B6A3-48DB-D315-FB27E731C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53433" y="2199082"/>
                <a:ext cx="2247692" cy="2715034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BBE60D2-3861-62BE-5CDC-CA65D0F5D662}"/>
                </a:ext>
              </a:extLst>
            </p:cNvPr>
            <p:cNvGrpSpPr/>
            <p:nvPr/>
          </p:nvGrpSpPr>
          <p:grpSpPr>
            <a:xfrm>
              <a:off x="4233903" y="1441395"/>
              <a:ext cx="1142832" cy="757687"/>
              <a:chOff x="4233903" y="1441395"/>
              <a:chExt cx="1142832" cy="757687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72CF6885-C0F7-4A46-48B9-7D5479D237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33903" y="1884037"/>
                <a:ext cx="253573" cy="315045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BD89097-52FE-2355-3954-9A600EF8D913}"/>
                  </a:ext>
                </a:extLst>
              </p:cNvPr>
              <p:cNvSpPr txBox="1"/>
              <p:nvPr/>
            </p:nvSpPr>
            <p:spPr>
              <a:xfrm>
                <a:off x="4552470" y="1441395"/>
                <a:ext cx="824265" cy="40011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NZ" sz="20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Select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2A943AE-9283-FE9E-CFC5-B6901C208588}"/>
              </a:ext>
            </a:extLst>
          </p:cNvPr>
          <p:cNvGrpSpPr/>
          <p:nvPr/>
        </p:nvGrpSpPr>
        <p:grpSpPr>
          <a:xfrm>
            <a:off x="7322884" y="1866877"/>
            <a:ext cx="3020981" cy="2000353"/>
            <a:chOff x="7322884" y="1866877"/>
            <a:chExt cx="3020981" cy="2000353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BCAA836-7A16-F51C-66F7-A69949702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03734" y="1866877"/>
              <a:ext cx="2540131" cy="2000353"/>
            </a:xfrm>
            <a:prstGeom prst="rect">
              <a:avLst/>
            </a:prstGeom>
          </p:spPr>
        </p:pic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1EECD4F-7DCB-719F-A70D-35EB89912853}"/>
                </a:ext>
              </a:extLst>
            </p:cNvPr>
            <p:cNvCxnSpPr>
              <a:cxnSpLocks/>
            </p:cNvCxnSpPr>
            <p:nvPr/>
          </p:nvCxnSpPr>
          <p:spPr>
            <a:xfrm>
              <a:off x="7322884" y="3702023"/>
              <a:ext cx="467763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9B219639-10D1-F415-FC81-BD40CFD9BE8E}"/>
              </a:ext>
            </a:extLst>
          </p:cNvPr>
          <p:cNvSpPr/>
          <p:nvPr/>
        </p:nvSpPr>
        <p:spPr>
          <a:xfrm>
            <a:off x="852928" y="7684"/>
            <a:ext cx="366808" cy="4740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059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18C22-7A21-FC1B-A4B4-7F7E1FFFF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6B4C3E-37C1-C2CB-5AAE-DD3FE490BDB2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A170A6-BC7E-063A-9845-1D6188521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736" y="481760"/>
            <a:ext cx="9864000" cy="6058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ECC5ED2-5BA2-0644-3257-EC514FF939B8}"/>
              </a:ext>
            </a:extLst>
          </p:cNvPr>
          <p:cNvSpPr/>
          <p:nvPr/>
        </p:nvSpPr>
        <p:spPr>
          <a:xfrm>
            <a:off x="852928" y="7684"/>
            <a:ext cx="366808" cy="4740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C6145C9-DF45-CA6A-BEB7-D039DBA85951}"/>
              </a:ext>
            </a:extLst>
          </p:cNvPr>
          <p:cNvGrpSpPr/>
          <p:nvPr/>
        </p:nvGrpSpPr>
        <p:grpSpPr>
          <a:xfrm>
            <a:off x="3725606" y="699247"/>
            <a:ext cx="7061628" cy="5747657"/>
            <a:chOff x="3725606" y="699247"/>
            <a:chExt cx="7061628" cy="574765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A340B55-9B13-1C1F-DF63-2E1DDB38252B}"/>
                </a:ext>
              </a:extLst>
            </p:cNvPr>
            <p:cNvGrpSpPr/>
            <p:nvPr/>
          </p:nvGrpSpPr>
          <p:grpSpPr>
            <a:xfrm>
              <a:off x="6818676" y="699247"/>
              <a:ext cx="3968558" cy="5747657"/>
              <a:chOff x="6818676" y="699247"/>
              <a:chExt cx="3968558" cy="5747657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16EC1FC-69A7-A0B1-D2BE-A8AF6035AA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28905" y="699247"/>
                <a:ext cx="1758329" cy="5747657"/>
              </a:xfrm>
              <a:prstGeom prst="rect">
                <a:avLst/>
              </a:prstGeom>
            </p:spPr>
          </p:pic>
          <p:sp>
            <p:nvSpPr>
              <p:cNvPr id="10" name="Left Brace 9">
                <a:extLst>
                  <a:ext uri="{FF2B5EF4-FFF2-40B4-BE49-F238E27FC236}">
                    <a16:creationId xmlns:a16="http://schemas.microsoft.com/office/drawing/2014/main" id="{A973C094-3FAB-DB81-41F1-0A37C28DCC69}"/>
                  </a:ext>
                </a:extLst>
              </p:cNvPr>
              <p:cNvSpPr/>
              <p:nvPr/>
            </p:nvSpPr>
            <p:spPr>
              <a:xfrm>
                <a:off x="8542250" y="1782665"/>
                <a:ext cx="368833" cy="1874935"/>
              </a:xfrm>
              <a:prstGeom prst="leftBrace">
                <a:avLst>
                  <a:gd name="adj1" fmla="val 50000"/>
                  <a:gd name="adj2" fmla="val 50000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A4EFDB-A712-03E3-CDF1-FBB948C6DA7D}"/>
                  </a:ext>
                </a:extLst>
              </p:cNvPr>
              <p:cNvSpPr txBox="1"/>
              <p:nvPr/>
            </p:nvSpPr>
            <p:spPr>
              <a:xfrm>
                <a:off x="6818676" y="2067141"/>
                <a:ext cx="1658852" cy="132343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NZ" sz="20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Set species, </a:t>
                </a:r>
              </a:p>
              <a:p>
                <a:r>
                  <a:rPr lang="en-NZ" sz="20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location,</a:t>
                </a:r>
              </a:p>
              <a:p>
                <a:r>
                  <a:rPr lang="en-NZ" sz="20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parameters </a:t>
                </a:r>
              </a:p>
              <a:p>
                <a:r>
                  <a:rPr lang="en-NZ" sz="20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&amp; initial value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1178900-9450-71C5-06E9-B3F59EBBC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25606" y="2124533"/>
              <a:ext cx="2562654" cy="29392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300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F7019-9FA2-B6A5-2341-991074DBF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844762-2B23-E34A-84C1-825B717A591D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04ABA-F8EE-E20A-3EE3-D2ACC7630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736" y="481760"/>
            <a:ext cx="9864000" cy="60897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62F339-C923-72F5-CF78-3715472311EB}"/>
              </a:ext>
            </a:extLst>
          </p:cNvPr>
          <p:cNvSpPr/>
          <p:nvPr/>
        </p:nvSpPr>
        <p:spPr>
          <a:xfrm>
            <a:off x="852928" y="7684"/>
            <a:ext cx="366808" cy="4740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099F29-8186-CC78-ACD1-BB1CF97E6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736" y="647705"/>
            <a:ext cx="1949550" cy="12827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9BF90F-E1F0-4868-CF48-AC80DD7EC1C6}"/>
              </a:ext>
            </a:extLst>
          </p:cNvPr>
          <p:cNvSpPr txBox="1"/>
          <p:nvPr/>
        </p:nvSpPr>
        <p:spPr>
          <a:xfrm>
            <a:off x="3359729" y="1327508"/>
            <a:ext cx="2515817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NZ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Save .</a:t>
            </a:r>
            <a:r>
              <a:rPr lang="en-N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celldl</a:t>
            </a:r>
            <a:r>
              <a:rPr lang="en-NZ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.</a:t>
            </a:r>
            <a:r>
              <a:rPr lang="en-N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svg</a:t>
            </a:r>
            <a:r>
              <a:rPr lang="en-NZ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AEC41D-50C5-4063-9BEE-BC29F9CC018E}"/>
              </a:ext>
            </a:extLst>
          </p:cNvPr>
          <p:cNvSpPr txBox="1"/>
          <p:nvPr/>
        </p:nvSpPr>
        <p:spPr>
          <a:xfrm>
            <a:off x="3344361" y="1617167"/>
            <a:ext cx="232473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NZ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.</a:t>
            </a:r>
            <a:r>
              <a:rPr lang="en-N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cellml</a:t>
            </a:r>
            <a:r>
              <a:rPr lang="en-NZ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file</a:t>
            </a:r>
          </a:p>
        </p:txBody>
      </p:sp>
    </p:spTree>
    <p:extLst>
      <p:ext uri="{BB962C8B-B14F-4D97-AF65-F5344CB8AC3E}">
        <p14:creationId xmlns:p14="http://schemas.microsoft.com/office/powerpoint/2010/main" val="400007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C742F-188C-CD70-504A-B5FDCEA65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1DF1F8-C3F9-409F-F1D1-EF6E034FA6DB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161CCA-7CD0-C8DE-2AEE-6D1CDFB76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31" y="2145624"/>
            <a:ext cx="3282911" cy="39856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5C5DD1-1021-7733-621F-155E5309379F}"/>
              </a:ext>
            </a:extLst>
          </p:cNvPr>
          <p:cNvSpPr txBox="1"/>
          <p:nvPr/>
        </p:nvSpPr>
        <p:spPr>
          <a:xfrm>
            <a:off x="368833" y="611292"/>
            <a:ext cx="49250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  <a:t>If the </a:t>
            </a:r>
            <a:r>
              <a:rPr lang="en-N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name.svg</a:t>
            </a:r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file is dropped onto a</a:t>
            </a:r>
            <a:b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  <a:t>browser the bond graph diagram is </a:t>
            </a:r>
            <a:b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rendered 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F7CE4F-E674-B8E2-045A-4CD5E5995DE2}"/>
              </a:ext>
            </a:extLst>
          </p:cNvPr>
          <p:cNvSpPr txBox="1"/>
          <p:nvPr/>
        </p:nvSpPr>
        <p:spPr>
          <a:xfrm>
            <a:off x="5992265" y="611292"/>
            <a:ext cx="50561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  <a:t>If the </a:t>
            </a:r>
            <a:r>
              <a:rPr lang="en-N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name.cellml</a:t>
            </a:r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file is dropped onto</a:t>
            </a:r>
            <a:b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https://opencor.ws/appdev/</a:t>
            </a:r>
            <a:b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 model is rendered ..</a:t>
            </a:r>
          </a:p>
        </p:txBody>
      </p:sp>
    </p:spTree>
    <p:extLst>
      <p:ext uri="{BB962C8B-B14F-4D97-AF65-F5344CB8AC3E}">
        <p14:creationId xmlns:p14="http://schemas.microsoft.com/office/powerpoint/2010/main" val="826408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65B1C-4455-8930-3086-6ED6DBC58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EBECE1-3251-9A91-6E54-601F75025EB5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4702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3F59CC-7E2B-498B-279C-0BCE28EC3B54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DFCC6E-03A2-15B3-6E04-A1E1147FD0E3}"/>
              </a:ext>
            </a:extLst>
          </p:cNvPr>
          <p:cNvSpPr txBox="1"/>
          <p:nvPr/>
        </p:nvSpPr>
        <p:spPr>
          <a:xfrm>
            <a:off x="0" y="176703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200" b="1" dirty="0">
                <a:solidFill>
                  <a:srgbClr val="EF1E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1. Drag &amp; drop your .</a:t>
            </a:r>
            <a:r>
              <a:rPr lang="en-NZ" sz="3200" b="1" dirty="0" err="1">
                <a:solidFill>
                  <a:srgbClr val="EF1E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cellml</a:t>
            </a:r>
            <a:r>
              <a:rPr lang="en-NZ" sz="3200" b="1" dirty="0">
                <a:solidFill>
                  <a:srgbClr val="EF1E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file onto </a:t>
            </a:r>
            <a:r>
              <a:rPr lang="en-NZ" sz="3200" b="1" dirty="0">
                <a:solidFill>
                  <a:srgbClr val="7030A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https://opencor.ws/app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B0BD9D6-B7BA-3776-5F96-E62FA33C116F}"/>
              </a:ext>
            </a:extLst>
          </p:cNvPr>
          <p:cNvGrpSpPr/>
          <p:nvPr/>
        </p:nvGrpSpPr>
        <p:grpSpPr>
          <a:xfrm>
            <a:off x="330288" y="822754"/>
            <a:ext cx="10150905" cy="5982317"/>
            <a:chOff x="330288" y="822754"/>
            <a:chExt cx="10150905" cy="598231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9F25B0-E156-AA86-6D77-664C119780F9}"/>
                </a:ext>
              </a:extLst>
            </p:cNvPr>
            <p:cNvSpPr txBox="1"/>
            <p:nvPr/>
          </p:nvSpPr>
          <p:spPr>
            <a:xfrm>
              <a:off x="330288" y="822754"/>
              <a:ext cx="80965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8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e.g. Dropping </a:t>
              </a:r>
              <a:r>
                <a:rPr lang="en-NZ" sz="28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  <a:hlinkClick r:id="rId2"/>
                </a:rPr>
                <a:t>this</a:t>
              </a:r>
              <a:r>
                <a:rPr lang="en-NZ" sz="28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NZ" sz="2800" b="1" dirty="0" err="1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CellML</a:t>
              </a:r>
              <a:r>
                <a:rPr lang="en-NZ" sz="28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file onto the app gives </a:t>
              </a:r>
              <a:r>
                <a:rPr lang="en-NZ" sz="28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  <a:hlinkClick r:id="rId3"/>
                </a:rPr>
                <a:t>this</a:t>
              </a:r>
              <a:r>
                <a:rPr lang="en-NZ" sz="28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D9C444A-C7E1-E6D5-82B5-9C46E505B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10807" y="1407250"/>
              <a:ext cx="8770386" cy="53978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226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FC41E0-DB52-917A-2517-9595624B0B13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EE20CE-0C02-D08E-97AC-9041BBFAF383}"/>
              </a:ext>
            </a:extLst>
          </p:cNvPr>
          <p:cNvSpPr txBox="1"/>
          <p:nvPr/>
        </p:nvSpPr>
        <p:spPr>
          <a:xfrm>
            <a:off x="0" y="176703"/>
            <a:ext cx="114107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200" b="1" dirty="0">
                <a:solidFill>
                  <a:srgbClr val="EF1E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NZ" sz="3200" b="1" dirty="0">
                <a:solidFill>
                  <a:srgbClr val="EF1E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Run the model in ‘Standard mode’</a:t>
            </a:r>
            <a:endParaRPr lang="en-NZ" sz="3200" b="1" dirty="0">
              <a:solidFill>
                <a:srgbClr val="EF1E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CABD6F9-46A4-1D31-77BB-BDB1F105FF1B}"/>
              </a:ext>
            </a:extLst>
          </p:cNvPr>
          <p:cNvGrpSpPr/>
          <p:nvPr/>
        </p:nvGrpSpPr>
        <p:grpSpPr>
          <a:xfrm>
            <a:off x="1221761" y="761478"/>
            <a:ext cx="8544873" cy="5919819"/>
            <a:chOff x="1221761" y="761478"/>
            <a:chExt cx="8544873" cy="591981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EDA6EFB-8EDA-DF26-B296-48C8D2930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8494" y="1314250"/>
              <a:ext cx="8368140" cy="461891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AA2FCA1-945A-B040-D7B7-827927AEA4E5}"/>
                </a:ext>
              </a:extLst>
            </p:cNvPr>
            <p:cNvSpPr txBox="1"/>
            <p:nvPr/>
          </p:nvSpPr>
          <p:spPr>
            <a:xfrm>
              <a:off x="1221761" y="761478"/>
              <a:ext cx="26835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4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Click on Run button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64D96F0-E9AD-571B-A0A7-D42C404844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44813" y="1210138"/>
              <a:ext cx="504000" cy="504000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427C42-B28C-8B4F-5D84-C8EA5F66FBCE}"/>
                </a:ext>
              </a:extLst>
            </p:cNvPr>
            <p:cNvSpPr txBox="1"/>
            <p:nvPr/>
          </p:nvSpPr>
          <p:spPr>
            <a:xfrm>
              <a:off x="1244813" y="6219632"/>
              <a:ext cx="49216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4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This uses default plotting parameters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39FC92-9981-8511-A9D3-4D6338BEC8FB}"/>
              </a:ext>
            </a:extLst>
          </p:cNvPr>
          <p:cNvGrpSpPr/>
          <p:nvPr/>
        </p:nvGrpSpPr>
        <p:grpSpPr>
          <a:xfrm>
            <a:off x="4754222" y="761478"/>
            <a:ext cx="3583866" cy="952660"/>
            <a:chOff x="6430255" y="638811"/>
            <a:chExt cx="3583866" cy="9526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F029A4-BE05-C262-8DFD-A8F9AF9A86B6}"/>
                </a:ext>
              </a:extLst>
            </p:cNvPr>
            <p:cNvSpPr txBox="1"/>
            <p:nvPr/>
          </p:nvSpPr>
          <p:spPr>
            <a:xfrm>
              <a:off x="6430255" y="638811"/>
              <a:ext cx="3583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4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Click here to switch modes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E12F127-1416-D55D-48D7-B14388D67D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53306" y="1087471"/>
              <a:ext cx="1207675" cy="504000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176246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92CF00-9DF2-0CE5-0E3B-A38F16D4EE06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8EB7FC-6658-E776-5D3C-29DA4F3B5C94}"/>
              </a:ext>
            </a:extLst>
          </p:cNvPr>
          <p:cNvSpPr txBox="1"/>
          <p:nvPr/>
        </p:nvSpPr>
        <p:spPr>
          <a:xfrm>
            <a:off x="0" y="176703"/>
            <a:ext cx="114107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200" b="1" dirty="0">
                <a:solidFill>
                  <a:srgbClr val="EF1E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NZ" sz="3200" b="1" dirty="0">
                <a:solidFill>
                  <a:srgbClr val="EF1E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Interactive mode plot settings</a:t>
            </a:r>
            <a:endParaRPr lang="en-NZ" sz="3200" b="1" dirty="0">
              <a:solidFill>
                <a:srgbClr val="EF1E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517B8-C00D-8F49-76A6-E3B8E1BD1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01" y="938181"/>
            <a:ext cx="11118797" cy="97398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01FD1A6-6EFD-535A-FD4B-80B4A4CC3449}"/>
              </a:ext>
            </a:extLst>
          </p:cNvPr>
          <p:cNvGrpSpPr/>
          <p:nvPr/>
        </p:nvGrpSpPr>
        <p:grpSpPr>
          <a:xfrm>
            <a:off x="5000111" y="977811"/>
            <a:ext cx="2356479" cy="968028"/>
            <a:chOff x="6430255" y="638811"/>
            <a:chExt cx="2356479" cy="96802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BEA400A-3C07-58D6-16C5-2E9139D18802}"/>
                </a:ext>
              </a:extLst>
            </p:cNvPr>
            <p:cNvSpPr txBox="1"/>
            <p:nvPr/>
          </p:nvSpPr>
          <p:spPr>
            <a:xfrm>
              <a:off x="6430255" y="638811"/>
              <a:ext cx="23564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4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Interactive mode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5C7F4B9-60BC-5D41-12F3-0D6AF00094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60990" y="1102839"/>
              <a:ext cx="1723420" cy="504000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B59DF10-7F17-0A81-B7F4-8B9841E02ECA}"/>
              </a:ext>
            </a:extLst>
          </p:cNvPr>
          <p:cNvGrpSpPr/>
          <p:nvPr/>
        </p:nvGrpSpPr>
        <p:grpSpPr>
          <a:xfrm>
            <a:off x="7380882" y="981101"/>
            <a:ext cx="4666855" cy="934448"/>
            <a:chOff x="7380882" y="981101"/>
            <a:chExt cx="4666855" cy="93444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A26EF8E-ED4B-5794-053A-B3B28A02F110}"/>
                </a:ext>
              </a:extLst>
            </p:cNvPr>
            <p:cNvGrpSpPr/>
            <p:nvPr/>
          </p:nvGrpSpPr>
          <p:grpSpPr>
            <a:xfrm>
              <a:off x="7380882" y="981101"/>
              <a:ext cx="4666855" cy="934448"/>
              <a:chOff x="6222787" y="638811"/>
              <a:chExt cx="4666855" cy="934448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3B66CF6-817C-6ACE-582E-58E8E73C3BC0}"/>
                  </a:ext>
                </a:extLst>
              </p:cNvPr>
              <p:cNvSpPr txBox="1"/>
              <p:nvPr/>
            </p:nvSpPr>
            <p:spPr>
              <a:xfrm>
                <a:off x="6222787" y="638811"/>
                <a:ext cx="4666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Z" sz="2400" b="1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.. then requires                      Settings</a:t>
                </a: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2FE07773-A332-F486-4DB9-AD9599C019F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082732" y="1141259"/>
                <a:ext cx="432000" cy="432000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dirty="0"/>
                  <a:t>c</a:t>
                </a:r>
              </a:p>
            </p:txBody>
          </p:sp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D49B053-994B-DD31-C255-9424521C57D7}"/>
                </a:ext>
              </a:extLst>
            </p:cNvPr>
            <p:cNvCxnSpPr/>
            <p:nvPr/>
          </p:nvCxnSpPr>
          <p:spPr>
            <a:xfrm>
              <a:off x="9689566" y="1221761"/>
              <a:ext cx="1060397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B02B8E2A-6975-C086-01D0-E00CD516EF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2214"/>
          <a:stretch>
            <a:fillRect/>
          </a:stretch>
        </p:blipFill>
        <p:spPr>
          <a:xfrm>
            <a:off x="452725" y="2152831"/>
            <a:ext cx="11533164" cy="239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9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5C210-C1E7-112C-2133-28E9E15E2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0BE18C8-E4B6-56EA-127F-E47676E02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083" y="2605430"/>
            <a:ext cx="9608044" cy="41785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6AC75B-D01A-A936-6ACF-F7FA2B0E0FD6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78F31DC-EEBE-F014-9522-8435D1BCFF21}"/>
              </a:ext>
            </a:extLst>
          </p:cNvPr>
          <p:cNvGrpSpPr/>
          <p:nvPr/>
        </p:nvGrpSpPr>
        <p:grpSpPr>
          <a:xfrm>
            <a:off x="0" y="176703"/>
            <a:ext cx="12192000" cy="1569660"/>
            <a:chOff x="0" y="176703"/>
            <a:chExt cx="12192000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400240D-893A-309B-1221-106A271641BA}"/>
                </a:ext>
              </a:extLst>
            </p:cNvPr>
            <p:cNvSpPr txBox="1"/>
            <p:nvPr/>
          </p:nvSpPr>
          <p:spPr>
            <a:xfrm>
              <a:off x="0" y="176703"/>
              <a:ext cx="1141079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NZ" sz="3200" b="1" dirty="0">
                  <a:solidFill>
                    <a:srgbClr val="EF1E7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lang="en-NZ" sz="32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Simulation inputs</a:t>
              </a:r>
              <a:endParaRPr lang="en-NZ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8A2BAC8-478D-2790-0E69-FF10DB983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737" t="19701" b="73318"/>
            <a:stretch>
              <a:fillRect/>
            </a:stretch>
          </p:blipFill>
          <p:spPr>
            <a:xfrm>
              <a:off x="318773" y="761478"/>
              <a:ext cx="10895960" cy="584775"/>
            </a:xfrm>
            <a:prstGeom prst="rect">
              <a:avLst/>
            </a:prstGeom>
          </p:spPr>
        </p:pic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140B8C22-A0CE-E9B8-234C-FD701287E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62" y="1346253"/>
              <a:ext cx="1188463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Configure the simulation inputs that a user can modify and that will be available to set the model parameters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B99A993-373D-30F4-D8E4-79B1E6472718}"/>
              </a:ext>
            </a:extLst>
          </p:cNvPr>
          <p:cNvSpPr>
            <a:spLocks noChangeAspect="1"/>
          </p:cNvSpPr>
          <p:nvPr/>
        </p:nvSpPr>
        <p:spPr>
          <a:xfrm>
            <a:off x="243692" y="774940"/>
            <a:ext cx="1930889" cy="504000"/>
          </a:xfrm>
          <a:prstGeom prst="roundRect">
            <a:avLst>
              <a:gd name="adj" fmla="val 28656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5DF387-C5E7-68FD-ED8B-A3D58E65732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82721"/>
          <a:stretch>
            <a:fillRect/>
          </a:stretch>
        </p:blipFill>
        <p:spPr>
          <a:xfrm>
            <a:off x="1526177" y="1930471"/>
            <a:ext cx="9001096" cy="840111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2385E5-267E-AED5-B8B6-51CB297F8009}"/>
              </a:ext>
            </a:extLst>
          </p:cNvPr>
          <p:cNvSpPr>
            <a:spLocks noChangeAspect="1"/>
          </p:cNvSpPr>
          <p:nvPr/>
        </p:nvSpPr>
        <p:spPr>
          <a:xfrm>
            <a:off x="8870297" y="1893894"/>
            <a:ext cx="1723420" cy="504000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A3D1F96-B447-A747-9834-B31FAF58DA3F}"/>
              </a:ext>
            </a:extLst>
          </p:cNvPr>
          <p:cNvGrpSpPr/>
          <p:nvPr/>
        </p:nvGrpSpPr>
        <p:grpSpPr>
          <a:xfrm>
            <a:off x="1678590" y="4913654"/>
            <a:ext cx="9265126" cy="692186"/>
            <a:chOff x="1678590" y="4913654"/>
            <a:chExt cx="9265126" cy="69218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E00FF5E-58EF-F12A-3CBE-04D202438314}"/>
                </a:ext>
              </a:extLst>
            </p:cNvPr>
            <p:cNvGrpSpPr/>
            <p:nvPr/>
          </p:nvGrpSpPr>
          <p:grpSpPr>
            <a:xfrm>
              <a:off x="1678590" y="4913654"/>
              <a:ext cx="9265126" cy="692186"/>
              <a:chOff x="1678590" y="4913654"/>
              <a:chExt cx="9265126" cy="692186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2F57C8A9-821A-FB3D-F8F0-248C9B4A29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78590" y="4913654"/>
                <a:ext cx="9265126" cy="692186"/>
              </a:xfrm>
              <a:prstGeom prst="rect">
                <a:avLst/>
              </a:prstGeom>
            </p:spPr>
          </p:pic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BBAAD73-5973-BA02-14DD-66261609F3EB}"/>
                  </a:ext>
                </a:extLst>
              </p:cNvPr>
              <p:cNvGrpSpPr/>
              <p:nvPr/>
            </p:nvGrpSpPr>
            <p:grpSpPr>
              <a:xfrm>
                <a:off x="1768489" y="5007747"/>
                <a:ext cx="4378731" cy="504000"/>
                <a:chOff x="431473" y="5007747"/>
                <a:chExt cx="4378731" cy="504000"/>
              </a:xfrm>
            </p:grpSpPr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B744D411-38F9-B22C-8573-CA396D6028F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1473" y="5007747"/>
                  <a:ext cx="1235961" cy="504000"/>
                </a:xfrm>
                <a:prstGeom prst="roundRect">
                  <a:avLst>
                    <a:gd name="adj" fmla="val 25606"/>
                  </a:avLst>
                </a:pr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9" name="Rectangle: Rounded Corners 18">
                  <a:extLst>
                    <a:ext uri="{FF2B5EF4-FFF2-40B4-BE49-F238E27FC236}">
                      <a16:creationId xmlns:a16="http://schemas.microsoft.com/office/drawing/2014/main" id="{6FEA0EDD-F8ED-F399-2076-AD296D2DA2E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03805" y="5007747"/>
                  <a:ext cx="1306399" cy="504000"/>
                </a:xfrm>
                <a:prstGeom prst="roundRect">
                  <a:avLst>
                    <a:gd name="adj" fmla="val 27131"/>
                  </a:avLst>
                </a:pr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 dirty="0"/>
                </a:p>
              </p:txBody>
            </p:sp>
          </p:grpSp>
        </p:grp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20402FC-EBDD-6477-E6DF-111E8300A9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52853" y="5007747"/>
              <a:ext cx="1598393" cy="504000"/>
            </a:xfrm>
            <a:prstGeom prst="roundRect">
              <a:avLst>
                <a:gd name="adj" fmla="val 25606"/>
              </a:avLst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7F9D56B-F91C-1C56-D7F6-AAA4F124B356}"/>
              </a:ext>
            </a:extLst>
          </p:cNvPr>
          <p:cNvSpPr>
            <a:spLocks noChangeAspect="1"/>
          </p:cNvSpPr>
          <p:nvPr/>
        </p:nvSpPr>
        <p:spPr>
          <a:xfrm>
            <a:off x="1526177" y="5620858"/>
            <a:ext cx="1655007" cy="504000"/>
          </a:xfrm>
          <a:prstGeom prst="roundRect">
            <a:avLst>
              <a:gd name="adj" fmla="val 40852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4545DFB-5E11-B414-A27F-A1F976877949}"/>
              </a:ext>
            </a:extLst>
          </p:cNvPr>
          <p:cNvSpPr>
            <a:spLocks noChangeAspect="1"/>
          </p:cNvSpPr>
          <p:nvPr/>
        </p:nvSpPr>
        <p:spPr>
          <a:xfrm>
            <a:off x="9205465" y="6178646"/>
            <a:ext cx="1936376" cy="629099"/>
          </a:xfrm>
          <a:prstGeom prst="roundRect">
            <a:avLst>
              <a:gd name="adj" fmla="val 22531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082920-98B7-15BE-11B7-E7EFA93DEDE5}"/>
              </a:ext>
            </a:extLst>
          </p:cNvPr>
          <p:cNvGrpSpPr/>
          <p:nvPr/>
        </p:nvGrpSpPr>
        <p:grpSpPr>
          <a:xfrm>
            <a:off x="1669067" y="3461977"/>
            <a:ext cx="9246075" cy="577880"/>
            <a:chOff x="1669067" y="3461977"/>
            <a:chExt cx="9246075" cy="57788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E1D6403-012E-6481-F8D3-18266C0C7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69067" y="3461977"/>
              <a:ext cx="9246075" cy="577880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252E339-0C9E-F49B-F5BE-944CB646CCF3}"/>
                </a:ext>
              </a:extLst>
            </p:cNvPr>
            <p:cNvGrpSpPr/>
            <p:nvPr/>
          </p:nvGrpSpPr>
          <p:grpSpPr>
            <a:xfrm>
              <a:off x="1745437" y="3475524"/>
              <a:ext cx="5746488" cy="504000"/>
              <a:chOff x="1745437" y="3475524"/>
              <a:chExt cx="5746488" cy="504000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31500409-B438-C732-B3E2-072E5CAC46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57137" y="3475524"/>
                <a:ext cx="1134788" cy="504000"/>
              </a:xfrm>
              <a:prstGeom prst="roundRect">
                <a:avLst>
                  <a:gd name="adj" fmla="val 40852"/>
                </a:avLst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107844D3-6DFF-E6C8-FAFD-CB91FF93C3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45437" y="3475524"/>
                <a:ext cx="892476" cy="504000"/>
              </a:xfrm>
              <a:prstGeom prst="roundRect">
                <a:avLst>
                  <a:gd name="adj" fmla="val 40852"/>
                </a:avLst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300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214AED4-EF41-3384-579C-B6D092920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372" y="2760909"/>
            <a:ext cx="9569942" cy="374034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819B19-6566-74E1-DBBE-591048C3F3B1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22C8C7B-86CA-2C57-C9FF-38B00FF65C21}"/>
              </a:ext>
            </a:extLst>
          </p:cNvPr>
          <p:cNvGrpSpPr/>
          <p:nvPr/>
        </p:nvGrpSpPr>
        <p:grpSpPr>
          <a:xfrm>
            <a:off x="0" y="176703"/>
            <a:ext cx="11410790" cy="1569660"/>
            <a:chOff x="0" y="176703"/>
            <a:chExt cx="11410790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7AD68F8-E8BA-3636-262E-64D0C0CBE306}"/>
                </a:ext>
              </a:extLst>
            </p:cNvPr>
            <p:cNvSpPr txBox="1"/>
            <p:nvPr/>
          </p:nvSpPr>
          <p:spPr>
            <a:xfrm>
              <a:off x="0" y="176703"/>
              <a:ext cx="1141079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NZ" sz="3200" b="1" dirty="0">
                  <a:solidFill>
                    <a:srgbClr val="EF1E7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lang="en-NZ" sz="32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Model parameters</a:t>
              </a:r>
              <a:endParaRPr lang="en-NZ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AE2140-BCC2-B5E6-F731-1A148E3B3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27" t="15518" b="11453"/>
            <a:stretch>
              <a:fillRect/>
            </a:stretch>
          </p:blipFill>
          <p:spPr>
            <a:xfrm>
              <a:off x="310116" y="683293"/>
              <a:ext cx="10152000" cy="581777"/>
            </a:xfrm>
            <a:prstGeom prst="rect">
              <a:avLst/>
            </a:prstGeom>
          </p:spPr>
        </p:pic>
        <p:sp>
          <p:nvSpPr>
            <p:cNvPr id="10" name="Rectangle 1">
              <a:extLst>
                <a:ext uri="{FF2B5EF4-FFF2-40B4-BE49-F238E27FC236}">
                  <a16:creationId xmlns:a16="http://schemas.microsoft.com/office/drawing/2014/main" id="{A7DDE043-79F5-43C4-B860-3437DA89B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62" y="1346253"/>
              <a:ext cx="821423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Choose the model parameters using the value of the simulation inputs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9EA2945-9D6A-695A-0A16-AE0EB431CE61}"/>
              </a:ext>
            </a:extLst>
          </p:cNvPr>
          <p:cNvSpPr>
            <a:spLocks noChangeAspect="1"/>
          </p:cNvSpPr>
          <p:nvPr/>
        </p:nvSpPr>
        <p:spPr>
          <a:xfrm>
            <a:off x="2878104" y="761070"/>
            <a:ext cx="2393143" cy="504000"/>
          </a:xfrm>
          <a:prstGeom prst="roundRect">
            <a:avLst>
              <a:gd name="adj" fmla="val 28656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46EDD60-6AB3-C2E8-F230-4B2914B3599E}"/>
              </a:ext>
            </a:extLst>
          </p:cNvPr>
          <p:cNvGrpSpPr/>
          <p:nvPr/>
        </p:nvGrpSpPr>
        <p:grpSpPr>
          <a:xfrm>
            <a:off x="1285943" y="1849845"/>
            <a:ext cx="9696948" cy="711237"/>
            <a:chOff x="648171" y="1849845"/>
            <a:chExt cx="9696948" cy="71123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FB86D11-4841-BAD8-BF65-CD647A6A2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171" y="1849845"/>
              <a:ext cx="9696948" cy="711237"/>
            </a:xfrm>
            <a:prstGeom prst="rect">
              <a:avLst/>
            </a:prstGeom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D6CF05C-1B9E-C85C-9E26-BA3B0B18D1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32629" y="1892051"/>
              <a:ext cx="2212489" cy="504000"/>
            </a:xfrm>
            <a:prstGeom prst="roundRect">
              <a:avLst>
                <a:gd name="adj" fmla="val 36278"/>
              </a:avLst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4512B4-0BA9-CFCA-0B11-53957E729541}"/>
              </a:ext>
            </a:extLst>
          </p:cNvPr>
          <p:cNvGrpSpPr/>
          <p:nvPr/>
        </p:nvGrpSpPr>
        <p:grpSpPr>
          <a:xfrm>
            <a:off x="1763635" y="2760909"/>
            <a:ext cx="5367145" cy="504000"/>
            <a:chOff x="1125863" y="2760909"/>
            <a:chExt cx="5367145" cy="50400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978BC1E-A585-04F4-C7E5-BA5FFFA198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45571" y="2760909"/>
              <a:ext cx="1047437" cy="504000"/>
            </a:xfrm>
            <a:prstGeom prst="roundRect">
              <a:avLst>
                <a:gd name="adj" fmla="val 28655"/>
              </a:avLst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EBC8AF89-FFF7-4D6C-B620-1396BD2097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5863" y="2760909"/>
              <a:ext cx="1801754" cy="504000"/>
            </a:xfrm>
            <a:prstGeom prst="roundRect">
              <a:avLst>
                <a:gd name="adj" fmla="val 40852"/>
              </a:avLst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1E9A497D-3C6D-2234-E8E6-68718894483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6647"/>
          <a:stretch>
            <a:fillRect/>
          </a:stretch>
        </p:blipFill>
        <p:spPr>
          <a:xfrm>
            <a:off x="1269795" y="3535784"/>
            <a:ext cx="9627095" cy="3165294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A4B1F288-13E1-633C-4E0D-67397DADA5B2}"/>
              </a:ext>
            </a:extLst>
          </p:cNvPr>
          <p:cNvGrpSpPr/>
          <p:nvPr/>
        </p:nvGrpSpPr>
        <p:grpSpPr>
          <a:xfrm>
            <a:off x="1298372" y="6066045"/>
            <a:ext cx="1739989" cy="635033"/>
            <a:chOff x="660600" y="6066045"/>
            <a:chExt cx="1739989" cy="63503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2CC2E59-CA5B-D015-B069-0A00EDDF6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0600" y="6066045"/>
              <a:ext cx="1739989" cy="635033"/>
            </a:xfrm>
            <a:prstGeom prst="rect">
              <a:avLst/>
            </a:prstGeom>
          </p:spPr>
        </p:pic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A4F5FF1-5F1B-B089-3EDE-B2F3D3832D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0600" y="6131561"/>
              <a:ext cx="1739989" cy="504000"/>
            </a:xfrm>
            <a:prstGeom prst="roundRect">
              <a:avLst>
                <a:gd name="adj" fmla="val 28655"/>
              </a:avLst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</p:spTree>
    <p:extLst>
      <p:ext uri="{BB962C8B-B14F-4D97-AF65-F5344CB8AC3E}">
        <p14:creationId xmlns:p14="http://schemas.microsoft.com/office/powerpoint/2010/main" val="156130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10858-BCF6-B032-EDD8-FC070D1F1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3FCD4B-7A8D-FCE5-D048-1A7C536FE233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8DEA4-69A7-7C82-68E4-70BB0C67DF64}"/>
              </a:ext>
            </a:extLst>
          </p:cNvPr>
          <p:cNvSpPr txBox="1"/>
          <p:nvPr/>
        </p:nvSpPr>
        <p:spPr>
          <a:xfrm>
            <a:off x="0" y="176703"/>
            <a:ext cx="114107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200" b="1" dirty="0">
                <a:solidFill>
                  <a:srgbClr val="EF1E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NZ" sz="32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Simulation data</a:t>
            </a:r>
            <a:endParaRPr lang="en-NZ" sz="32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D6C746-ABAA-38A5-5D3A-0C52B06CB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36" y="698620"/>
            <a:ext cx="9972000" cy="61825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E8A6C630-43BB-E48F-2933-48FAF50FA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62" y="1346253"/>
            <a:ext cx="55939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Choose the model output data for plotting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6979A4-11E2-3AE9-E795-22BED6657895}"/>
              </a:ext>
            </a:extLst>
          </p:cNvPr>
          <p:cNvSpPr>
            <a:spLocks noChangeAspect="1"/>
          </p:cNvSpPr>
          <p:nvPr/>
        </p:nvSpPr>
        <p:spPr>
          <a:xfrm>
            <a:off x="5901338" y="755746"/>
            <a:ext cx="2189949" cy="504000"/>
          </a:xfrm>
          <a:prstGeom prst="roundRect">
            <a:avLst>
              <a:gd name="adj" fmla="val 28656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8C1CC4-1910-14E3-6708-B0199EC12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36" y="1800368"/>
            <a:ext cx="9684248" cy="806491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45D8675-9BDD-694A-415E-11AE5A69041E}"/>
              </a:ext>
            </a:extLst>
          </p:cNvPr>
          <p:cNvSpPr>
            <a:spLocks noChangeAspect="1"/>
          </p:cNvSpPr>
          <p:nvPr/>
        </p:nvSpPr>
        <p:spPr>
          <a:xfrm>
            <a:off x="7868451" y="1892051"/>
            <a:ext cx="2121733" cy="504000"/>
          </a:xfrm>
          <a:prstGeom prst="roundRect">
            <a:avLst>
              <a:gd name="adj" fmla="val 36278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5E79B7-A88F-CA32-E1B2-A8F15A978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36" y="2783066"/>
            <a:ext cx="9588993" cy="615982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571A70F-1066-EF6C-C7C5-F1C761C2B356}"/>
              </a:ext>
            </a:extLst>
          </p:cNvPr>
          <p:cNvSpPr>
            <a:spLocks noChangeAspect="1"/>
          </p:cNvSpPr>
          <p:nvPr/>
        </p:nvSpPr>
        <p:spPr>
          <a:xfrm>
            <a:off x="764715" y="2791645"/>
            <a:ext cx="672199" cy="504000"/>
          </a:xfrm>
          <a:prstGeom prst="roundRect">
            <a:avLst>
              <a:gd name="adj" fmla="val 24081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8A2DF58-70FD-0B28-6F2C-B51CA1F7DEED}"/>
              </a:ext>
            </a:extLst>
          </p:cNvPr>
          <p:cNvGrpSpPr/>
          <p:nvPr/>
        </p:nvGrpSpPr>
        <p:grpSpPr>
          <a:xfrm>
            <a:off x="4919755" y="2760909"/>
            <a:ext cx="4153113" cy="3864105"/>
            <a:chOff x="4919755" y="2760909"/>
            <a:chExt cx="4153113" cy="386410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588611E-CAC7-E392-AD63-C5DB458840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30635" y="2760909"/>
              <a:ext cx="1477741" cy="504000"/>
            </a:xfrm>
            <a:prstGeom prst="roundRect">
              <a:avLst>
                <a:gd name="adj" fmla="val 28655"/>
              </a:avLst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3E96B6-6072-F75E-7D17-EFEAB6B2B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19755" y="3399048"/>
              <a:ext cx="4153113" cy="3225966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1CA5C7B2-6076-68B9-A919-AF66526A12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8475"/>
          <a:stretch>
            <a:fillRect/>
          </a:stretch>
        </p:blipFill>
        <p:spPr>
          <a:xfrm>
            <a:off x="300411" y="3575256"/>
            <a:ext cx="9646146" cy="3183898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3EE0A68-FB15-B09E-FB0D-D4D84407B451}"/>
              </a:ext>
            </a:extLst>
          </p:cNvPr>
          <p:cNvSpPr>
            <a:spLocks noChangeAspect="1"/>
          </p:cNvSpPr>
          <p:nvPr/>
        </p:nvSpPr>
        <p:spPr>
          <a:xfrm>
            <a:off x="294708" y="6255154"/>
            <a:ext cx="1626300" cy="504000"/>
          </a:xfrm>
          <a:prstGeom prst="roundRect">
            <a:avLst>
              <a:gd name="adj" fmla="val 24081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706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F3424-57F4-0808-5027-96675E834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F1B47A-6498-869F-E4E4-7A510F2AF9C1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05BC26-5367-2511-85CD-21895D5CB909}"/>
              </a:ext>
            </a:extLst>
          </p:cNvPr>
          <p:cNvGrpSpPr/>
          <p:nvPr/>
        </p:nvGrpSpPr>
        <p:grpSpPr>
          <a:xfrm>
            <a:off x="0" y="176703"/>
            <a:ext cx="12192000" cy="1569660"/>
            <a:chOff x="0" y="176703"/>
            <a:chExt cx="12192000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D2D7784-FFEF-04B3-536C-9A216FF3545C}"/>
                </a:ext>
              </a:extLst>
            </p:cNvPr>
            <p:cNvSpPr txBox="1"/>
            <p:nvPr/>
          </p:nvSpPr>
          <p:spPr>
            <a:xfrm>
              <a:off x="0" y="176703"/>
              <a:ext cx="1141079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NZ" sz="3200" b="1" dirty="0">
                  <a:solidFill>
                    <a:srgbClr val="EF1E7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lang="en-NZ" sz="32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Plots</a:t>
              </a:r>
              <a:endParaRPr lang="en-NZ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F817AE-6B53-CA35-D6FC-B1D860108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3779" y="608006"/>
              <a:ext cx="10044000" cy="730467"/>
            </a:xfrm>
            <a:prstGeom prst="rect">
              <a:avLst/>
            </a:prstGeom>
          </p:spPr>
        </p:pic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id="{EA13ED2C-1E5B-4105-B25A-1968DD93B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62" y="1346253"/>
              <a:ext cx="1188463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Configure the plots and traces within each plot using the simulation data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40134E-F0AA-79F5-D51D-B55A89D1206E}"/>
              </a:ext>
            </a:extLst>
          </p:cNvPr>
          <p:cNvSpPr>
            <a:spLocks noChangeAspect="1"/>
          </p:cNvSpPr>
          <p:nvPr/>
        </p:nvSpPr>
        <p:spPr>
          <a:xfrm>
            <a:off x="8679480" y="761478"/>
            <a:ext cx="1163768" cy="504000"/>
          </a:xfrm>
          <a:prstGeom prst="roundRect">
            <a:avLst>
              <a:gd name="adj" fmla="val 28656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679F48-F865-5814-244C-33355252F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197" y="1788781"/>
            <a:ext cx="9703299" cy="8382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1F8CC34-8344-0838-E250-28AB333294DB}"/>
              </a:ext>
            </a:extLst>
          </p:cNvPr>
          <p:cNvGrpSpPr/>
          <p:nvPr/>
        </p:nvGrpSpPr>
        <p:grpSpPr>
          <a:xfrm>
            <a:off x="901373" y="1892051"/>
            <a:ext cx="9831123" cy="4717596"/>
            <a:chOff x="901373" y="1892051"/>
            <a:chExt cx="9831123" cy="471759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46BD8CA-603D-A681-03E7-B5E70800E9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66727" y="1892051"/>
              <a:ext cx="1265769" cy="504000"/>
            </a:xfrm>
            <a:prstGeom prst="roundRect">
              <a:avLst>
                <a:gd name="adj" fmla="val 36278"/>
              </a:avLst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7E30C22-7597-C65B-5013-748CC6C2C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1373" y="2799451"/>
              <a:ext cx="9608044" cy="3810196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2205C5D-EE72-41CB-0F88-7266BEA8FEE6}"/>
              </a:ext>
            </a:extLst>
          </p:cNvPr>
          <p:cNvGrpSpPr/>
          <p:nvPr/>
        </p:nvGrpSpPr>
        <p:grpSpPr>
          <a:xfrm>
            <a:off x="871273" y="2811440"/>
            <a:ext cx="9684248" cy="3810196"/>
            <a:chOff x="871273" y="2811440"/>
            <a:chExt cx="9684248" cy="381019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48392A7-F577-D9A3-19EB-BC797A609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17127"/>
            <a:stretch>
              <a:fillRect/>
            </a:stretch>
          </p:blipFill>
          <p:spPr>
            <a:xfrm>
              <a:off x="871273" y="2811440"/>
              <a:ext cx="9684248" cy="3810196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033EE2B-6FDD-736B-E33F-A78EE8FEE600}"/>
                </a:ext>
              </a:extLst>
            </p:cNvPr>
            <p:cNvGrpSpPr/>
            <p:nvPr/>
          </p:nvGrpSpPr>
          <p:grpSpPr>
            <a:xfrm>
              <a:off x="1029197" y="3367948"/>
              <a:ext cx="6554005" cy="504000"/>
              <a:chOff x="1029197" y="3352580"/>
              <a:chExt cx="6554005" cy="504000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D0D149A0-2049-B45A-5753-BB0D681BA3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9197" y="3352580"/>
                <a:ext cx="1813895" cy="504000"/>
              </a:xfrm>
              <a:prstGeom prst="roundRect">
                <a:avLst>
                  <a:gd name="adj" fmla="val 24081"/>
                </a:avLst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F7E28519-5C0E-0137-4976-551BCE8C84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69307" y="3352580"/>
                <a:ext cx="1813895" cy="504000"/>
              </a:xfrm>
              <a:prstGeom prst="roundRect">
                <a:avLst>
                  <a:gd name="adj" fmla="val 24081"/>
                </a:avLst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4C7F02-FD81-79BB-CB61-B28A661CC347}"/>
              </a:ext>
            </a:extLst>
          </p:cNvPr>
          <p:cNvGrpSpPr/>
          <p:nvPr/>
        </p:nvGrpSpPr>
        <p:grpSpPr>
          <a:xfrm>
            <a:off x="1659532" y="5456724"/>
            <a:ext cx="4948738" cy="504000"/>
            <a:chOff x="1029198" y="3337212"/>
            <a:chExt cx="4948738" cy="50400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9483037-A6FB-D98F-E5AF-4FF06FA8F5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9198" y="3337212"/>
              <a:ext cx="868516" cy="504000"/>
            </a:xfrm>
            <a:prstGeom prst="roundRect">
              <a:avLst>
                <a:gd name="adj" fmla="val 24081"/>
              </a:avLst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347A5F7-AD08-2581-36DD-B378BFD80F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62488" y="3337212"/>
              <a:ext cx="1015448" cy="504000"/>
            </a:xfrm>
            <a:prstGeom prst="roundRect">
              <a:avLst>
                <a:gd name="adj" fmla="val 24081"/>
              </a:avLst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507A8DE-E744-C82A-5191-457AA4F5D4E9}"/>
              </a:ext>
            </a:extLst>
          </p:cNvPr>
          <p:cNvGrpSpPr/>
          <p:nvPr/>
        </p:nvGrpSpPr>
        <p:grpSpPr>
          <a:xfrm>
            <a:off x="5566281" y="6092432"/>
            <a:ext cx="4996288" cy="689925"/>
            <a:chOff x="5566281" y="6092432"/>
            <a:chExt cx="4996288" cy="68992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9FD71D4-8CD0-B533-A803-945FEDE6746A}"/>
                </a:ext>
              </a:extLst>
            </p:cNvPr>
            <p:cNvGrpSpPr/>
            <p:nvPr/>
          </p:nvGrpSpPr>
          <p:grpSpPr>
            <a:xfrm>
              <a:off x="8710216" y="6092432"/>
              <a:ext cx="1852353" cy="689925"/>
              <a:chOff x="8710216" y="6092432"/>
              <a:chExt cx="1852353" cy="689925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0297124D-E8AE-1385-2BEC-50DC2FA92B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65427" y="6096522"/>
                <a:ext cx="1797142" cy="685835"/>
              </a:xfrm>
              <a:prstGeom prst="rect">
                <a:avLst/>
              </a:prstGeom>
            </p:spPr>
          </p:pic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3AA87631-395A-57F1-AC50-CCD793B691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10216" y="6092432"/>
                <a:ext cx="868516" cy="685834"/>
              </a:xfrm>
              <a:prstGeom prst="roundRect">
                <a:avLst>
                  <a:gd name="adj" fmla="val 24081"/>
                </a:avLst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8AEF0B9-DA65-A44D-88E6-9C85BA33AEC1}"/>
                </a:ext>
              </a:extLst>
            </p:cNvPr>
            <p:cNvSpPr txBox="1"/>
            <p:nvPr/>
          </p:nvSpPr>
          <p:spPr>
            <a:xfrm>
              <a:off x="5566281" y="6249994"/>
              <a:ext cx="3199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0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Plot configuration complete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8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d1b36e95-0d50-42e9-958f-b63fa906beaa}" enabled="0" method="" siteId="{d1b36e95-0d50-42e9-958f-b63fa906bea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1807</TotalTime>
  <Words>413</Words>
  <Application>Microsoft Office PowerPoint</Application>
  <PresentationFormat>Widescreen</PresentationFormat>
  <Paragraphs>99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Calibri Light</vt:lpstr>
      <vt:lpstr>Cambria Math</vt:lpstr>
      <vt:lpstr>Script MT Bold</vt:lpstr>
      <vt:lpstr>Tahoma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Hunter</dc:creator>
  <cp:lastModifiedBy>Peter Hunter</cp:lastModifiedBy>
  <cp:revision>1</cp:revision>
  <dcterms:created xsi:type="dcterms:W3CDTF">2026-02-05T23:55:35Z</dcterms:created>
  <dcterms:modified xsi:type="dcterms:W3CDTF">2026-02-07T06:03:32Z</dcterms:modified>
</cp:coreProperties>
</file>